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27" r:id="rId3"/>
    <p:sldId id="328" r:id="rId4"/>
    <p:sldId id="329" r:id="rId5"/>
    <p:sldId id="330" r:id="rId6"/>
    <p:sldId id="262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268" r:id="rId22"/>
    <p:sldId id="345" r:id="rId23"/>
    <p:sldId id="349" r:id="rId24"/>
    <p:sldId id="346" r:id="rId25"/>
    <p:sldId id="347" r:id="rId26"/>
    <p:sldId id="350" r:id="rId27"/>
    <p:sldId id="351" r:id="rId28"/>
    <p:sldId id="358" r:id="rId29"/>
    <p:sldId id="352" r:id="rId30"/>
    <p:sldId id="353" r:id="rId31"/>
    <p:sldId id="354" r:id="rId32"/>
    <p:sldId id="355" r:id="rId33"/>
    <p:sldId id="356" r:id="rId34"/>
    <p:sldId id="357" r:id="rId35"/>
    <p:sldId id="359" r:id="rId36"/>
    <p:sldId id="360" r:id="rId37"/>
  </p:sldIdLst>
  <p:sldSz cx="12192000" cy="6858000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241" autoAdjust="0"/>
    <p:restoredTop sz="94660"/>
  </p:normalViewPr>
  <p:slideViewPr>
    <p:cSldViewPr snapToGrid="0">
      <p:cViewPr>
        <p:scale>
          <a:sx n="100" d="100"/>
          <a:sy n="100" d="100"/>
        </p:scale>
        <p:origin x="10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ปีการศึกษา 2558</c:v>
                </c:pt>
                <c:pt idx="1">
                  <c:v>ปีการศึกษา 2559</c:v>
                </c:pt>
                <c:pt idx="2">
                  <c:v>ปีการศึกษา 2560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22.78</c:v>
                </c:pt>
                <c:pt idx="1">
                  <c:v>29.11</c:v>
                </c:pt>
                <c:pt idx="2">
                  <c:v>32.909999999999997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upDownBars>
          <c:gapWidth val="219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75000"/>
                  <a:lumOff val="25000"/>
                </a:schemeClr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downBars>
        </c:upDownBars>
        <c:marker val="1"/>
        <c:smooth val="0"/>
        <c:axId val="-1866579152"/>
        <c:axId val="-1866587856"/>
      </c:lineChart>
      <c:catAx>
        <c:axId val="-1866579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-1866587856"/>
        <c:crosses val="autoZero"/>
        <c:auto val="1"/>
        <c:lblAlgn val="ctr"/>
        <c:lblOffset val="100"/>
        <c:noMultiLvlLbl val="0"/>
      </c:catAx>
      <c:valAx>
        <c:axId val="-1866587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86657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8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ปีการศึกษา 2558</c:v>
                </c:pt>
                <c:pt idx="1">
                  <c:v>ปีการศึกษา 2559</c:v>
                </c:pt>
                <c:pt idx="2">
                  <c:v>ปีการศึกษา 2560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24.05</c:v>
                </c:pt>
                <c:pt idx="1">
                  <c:v>26.58</c:v>
                </c:pt>
                <c:pt idx="2">
                  <c:v>26.58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66586224"/>
        <c:axId val="-1866578064"/>
      </c:lineChart>
      <c:catAx>
        <c:axId val="-1866586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-1866578064"/>
        <c:crosses val="autoZero"/>
        <c:auto val="1"/>
        <c:lblAlgn val="ctr"/>
        <c:lblOffset val="100"/>
        <c:noMultiLvlLbl val="0"/>
      </c:catAx>
      <c:valAx>
        <c:axId val="-1866578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86658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image" Target="../media/image28.jp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4" Type="http://schemas.openxmlformats.org/officeDocument/2006/relationships/image" Target="../media/image48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49.jp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jp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image" Target="../media/image67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image" Target="../media/image33.jp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image" Target="../media/image35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jpg"/><Relationship Id="rId1" Type="http://schemas.openxmlformats.org/officeDocument/2006/relationships/image" Target="../media/image38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4" Type="http://schemas.openxmlformats.org/officeDocument/2006/relationships/image" Target="../media/image48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49.jp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jp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image" Target="../media/image6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A1B2C29E-08E8-4B15-BD42-1AA7CC34BE1E}" type="presOf" srcId="{DFCE03A3-3592-48BB-81D4-DAE5C3D67D8C}" destId="{D3904A03-2853-4F56-B500-E115FBDED912}" srcOrd="0" destOrd="0" presId="urn:microsoft.com/office/officeart/2011/layout/Picture Frame"/>
    <dgm:cxn modelId="{404A5742-1BFC-43FC-B709-D167D0DD470C}" type="presOf" srcId="{65F6433C-F543-4874-AB51-733347406EF8}" destId="{1F2FCC8C-4AB8-4407-94B0-9E4E18D69888}" srcOrd="0" destOrd="0" presId="urn:microsoft.com/office/officeart/2011/layout/Picture Frame"/>
    <dgm:cxn modelId="{A6E7751A-6C66-45D2-B86A-771E3A3494F0}" type="presOf" srcId="{C3C28C02-D074-40E5-ACF5-31D61819BAC0}" destId="{634B457A-9096-45AD-A352-D2D698F6F5F3}" srcOrd="0" destOrd="0" presId="urn:microsoft.com/office/officeart/2011/layout/Picture Frame"/>
    <dgm:cxn modelId="{75C5B1A2-8279-4E62-80DB-285E26AC6C83}" type="presParOf" srcId="{634B457A-9096-45AD-A352-D2D698F6F5F3}" destId="{645DD419-490D-415E-BB8D-FCC91B355D66}" srcOrd="0" destOrd="0" presId="urn:microsoft.com/office/officeart/2011/layout/Picture Frame"/>
    <dgm:cxn modelId="{2C5B2555-6923-410E-8282-5B9B8E6AA6A7}" type="presParOf" srcId="{645DD419-490D-415E-BB8D-FCC91B355D66}" destId="{D3904A03-2853-4F56-B500-E115FBDED912}" srcOrd="0" destOrd="0" presId="urn:microsoft.com/office/officeart/2011/layout/Picture Frame"/>
    <dgm:cxn modelId="{AE15FEFF-E448-4436-A54D-01D2816BE4E0}" type="presParOf" srcId="{645DD419-490D-415E-BB8D-FCC91B355D66}" destId="{C882828E-AE0C-493A-8B6A-24274026C3BC}" srcOrd="1" destOrd="0" presId="urn:microsoft.com/office/officeart/2011/layout/Picture Frame"/>
    <dgm:cxn modelId="{53E8B9CE-0D6E-4C5E-BF36-12853394EBE3}" type="presParOf" srcId="{645DD419-490D-415E-BB8D-FCC91B355D66}" destId="{543FE461-B00F-4F2F-B72F-96613CC18630}" srcOrd="2" destOrd="0" presId="urn:microsoft.com/office/officeart/2011/layout/Picture Frame"/>
    <dgm:cxn modelId="{F0F83464-6C34-437B-8B45-1F0D563A725D}" type="presParOf" srcId="{634B457A-9096-45AD-A352-D2D698F6F5F3}" destId="{D8D63E03-7332-447C-A24B-7C988C381912}" srcOrd="1" destOrd="0" presId="urn:microsoft.com/office/officeart/2011/layout/Picture Frame"/>
    <dgm:cxn modelId="{3DF1425A-EE84-49CB-9214-5E06B21B82DF}" type="presParOf" srcId="{634B457A-9096-45AD-A352-D2D698F6F5F3}" destId="{1F051E84-E665-4F2D-BEC6-186DA72FF868}" srcOrd="2" destOrd="0" presId="urn:microsoft.com/office/officeart/2011/layout/Picture Frame"/>
    <dgm:cxn modelId="{0D236ADC-5495-412C-A107-3AE4DD7B983F}" type="presParOf" srcId="{1F051E84-E665-4F2D-BEC6-186DA72FF868}" destId="{1F2FCC8C-4AB8-4407-94B0-9E4E18D69888}" srcOrd="0" destOrd="0" presId="urn:microsoft.com/office/officeart/2011/layout/Picture Frame"/>
    <dgm:cxn modelId="{B34D5F30-EAF5-4E5B-9759-E03009ACF060}" type="presParOf" srcId="{1F051E84-E665-4F2D-BEC6-186DA72FF868}" destId="{49FCA7DD-5A0D-4AB1-99BA-688646160F45}" srcOrd="1" destOrd="0" presId="urn:microsoft.com/office/officeart/2011/layout/Picture Frame"/>
    <dgm:cxn modelId="{DB58D3EB-A23B-4F8C-AF28-9DD3AE0B0F04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7591690C-66AD-4D09-A0CF-5740FA732DDD}" type="presOf" srcId="{C3C28C02-D074-40E5-ACF5-31D61819BAC0}" destId="{634B457A-9096-45AD-A352-D2D698F6F5F3}" srcOrd="0" destOrd="0" presId="urn:microsoft.com/office/officeart/2011/layout/Picture Frame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7455ABE6-8491-408A-9F5E-6A792BE4321F}" type="presOf" srcId="{65F6433C-F543-4874-AB51-733347406EF8}" destId="{1F2FCC8C-4AB8-4407-94B0-9E4E18D69888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2A49D8D0-13B3-45AE-B797-F9E7343595C1}" type="presOf" srcId="{DFCE03A3-3592-48BB-81D4-DAE5C3D67D8C}" destId="{D3904A03-2853-4F56-B500-E115FBDED912}" srcOrd="0" destOrd="0" presId="urn:microsoft.com/office/officeart/2011/layout/Picture Frame"/>
    <dgm:cxn modelId="{88006194-3288-479A-90B8-D9BBC74FA1DD}" type="presParOf" srcId="{634B457A-9096-45AD-A352-D2D698F6F5F3}" destId="{645DD419-490D-415E-BB8D-FCC91B355D66}" srcOrd="0" destOrd="0" presId="urn:microsoft.com/office/officeart/2011/layout/Picture Frame"/>
    <dgm:cxn modelId="{8C7B8EF9-6537-45E4-92A5-0E60CD397C22}" type="presParOf" srcId="{645DD419-490D-415E-BB8D-FCC91B355D66}" destId="{D3904A03-2853-4F56-B500-E115FBDED912}" srcOrd="0" destOrd="0" presId="urn:microsoft.com/office/officeart/2011/layout/Picture Frame"/>
    <dgm:cxn modelId="{6AE5810B-ABF3-421F-BA30-0B5E12D29B33}" type="presParOf" srcId="{645DD419-490D-415E-BB8D-FCC91B355D66}" destId="{C882828E-AE0C-493A-8B6A-24274026C3BC}" srcOrd="1" destOrd="0" presId="urn:microsoft.com/office/officeart/2011/layout/Picture Frame"/>
    <dgm:cxn modelId="{5E07915F-9398-45E1-9215-8BB8EF1CA3DA}" type="presParOf" srcId="{645DD419-490D-415E-BB8D-FCC91B355D66}" destId="{543FE461-B00F-4F2F-B72F-96613CC18630}" srcOrd="2" destOrd="0" presId="urn:microsoft.com/office/officeart/2011/layout/Picture Frame"/>
    <dgm:cxn modelId="{0FFFD9BC-8C87-46D8-929A-E1B9CA8FEE12}" type="presParOf" srcId="{634B457A-9096-45AD-A352-D2D698F6F5F3}" destId="{D8D63E03-7332-447C-A24B-7C988C381912}" srcOrd="1" destOrd="0" presId="urn:microsoft.com/office/officeart/2011/layout/Picture Frame"/>
    <dgm:cxn modelId="{9374B767-1AB1-4B7D-8168-A2A046B7E99E}" type="presParOf" srcId="{634B457A-9096-45AD-A352-D2D698F6F5F3}" destId="{1F051E84-E665-4F2D-BEC6-186DA72FF868}" srcOrd="2" destOrd="0" presId="urn:microsoft.com/office/officeart/2011/layout/Picture Frame"/>
    <dgm:cxn modelId="{D86E11F1-6A9E-48D3-91A0-C152660A60CD}" type="presParOf" srcId="{1F051E84-E665-4F2D-BEC6-186DA72FF868}" destId="{1F2FCC8C-4AB8-4407-94B0-9E4E18D69888}" srcOrd="0" destOrd="0" presId="urn:microsoft.com/office/officeart/2011/layout/Picture Frame"/>
    <dgm:cxn modelId="{839391EB-B270-4C2E-B9F6-A8D92FA4AF3E}" type="presParOf" srcId="{1F051E84-E665-4F2D-BEC6-186DA72FF868}" destId="{49FCA7DD-5A0D-4AB1-99BA-688646160F45}" srcOrd="1" destOrd="0" presId="urn:microsoft.com/office/officeart/2011/layout/Picture Frame"/>
    <dgm:cxn modelId="{BCB0EF9C-9A2B-498F-8AF0-13643D234702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D750F8E7-30B9-4932-AD14-ADE5E55018E5}" type="presOf" srcId="{C3C28C02-D074-40E5-ACF5-31D61819BAC0}" destId="{634B457A-9096-45AD-A352-D2D698F6F5F3}" srcOrd="0" destOrd="0" presId="urn:microsoft.com/office/officeart/2011/layout/Picture Frame"/>
    <dgm:cxn modelId="{AEBADB1A-14F1-4A02-B97A-0D9192F869DD}" type="presOf" srcId="{DFCE03A3-3592-48BB-81D4-DAE5C3D67D8C}" destId="{D3904A03-2853-4F56-B500-E115FBDED912}" srcOrd="0" destOrd="0" presId="urn:microsoft.com/office/officeart/2011/layout/Picture Frame"/>
    <dgm:cxn modelId="{DE51D52C-9E83-4433-B8DC-4F7FFA23327B}" type="presOf" srcId="{65F6433C-F543-4874-AB51-733347406EF8}" destId="{1F2FCC8C-4AB8-4407-94B0-9E4E18D69888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58CCFDA8-C356-4C4F-B493-8F1D7208A077}" type="presParOf" srcId="{634B457A-9096-45AD-A352-D2D698F6F5F3}" destId="{645DD419-490D-415E-BB8D-FCC91B355D66}" srcOrd="0" destOrd="0" presId="urn:microsoft.com/office/officeart/2011/layout/Picture Frame"/>
    <dgm:cxn modelId="{4A48F6B4-8FAF-46D2-A439-A5E47686BD03}" type="presParOf" srcId="{645DD419-490D-415E-BB8D-FCC91B355D66}" destId="{D3904A03-2853-4F56-B500-E115FBDED912}" srcOrd="0" destOrd="0" presId="urn:microsoft.com/office/officeart/2011/layout/Picture Frame"/>
    <dgm:cxn modelId="{F8FB71D1-4C37-4AA0-904E-F3C20C3598E0}" type="presParOf" srcId="{645DD419-490D-415E-BB8D-FCC91B355D66}" destId="{C882828E-AE0C-493A-8B6A-24274026C3BC}" srcOrd="1" destOrd="0" presId="urn:microsoft.com/office/officeart/2011/layout/Picture Frame"/>
    <dgm:cxn modelId="{57B4A177-AFB8-4B86-8EC0-DFAA4DC9D14F}" type="presParOf" srcId="{645DD419-490D-415E-BB8D-FCC91B355D66}" destId="{543FE461-B00F-4F2F-B72F-96613CC18630}" srcOrd="2" destOrd="0" presId="urn:microsoft.com/office/officeart/2011/layout/Picture Frame"/>
    <dgm:cxn modelId="{95635033-431A-418C-95C1-4EB5FA052977}" type="presParOf" srcId="{634B457A-9096-45AD-A352-D2D698F6F5F3}" destId="{D8D63E03-7332-447C-A24B-7C988C381912}" srcOrd="1" destOrd="0" presId="urn:microsoft.com/office/officeart/2011/layout/Picture Frame"/>
    <dgm:cxn modelId="{A9FFFC8B-C4F7-4577-8DE2-853FFB882B87}" type="presParOf" srcId="{634B457A-9096-45AD-A352-D2D698F6F5F3}" destId="{1F051E84-E665-4F2D-BEC6-186DA72FF868}" srcOrd="2" destOrd="0" presId="urn:microsoft.com/office/officeart/2011/layout/Picture Frame"/>
    <dgm:cxn modelId="{2D583CBC-D4B1-4123-9863-AF39150AE32B}" type="presParOf" srcId="{1F051E84-E665-4F2D-BEC6-186DA72FF868}" destId="{1F2FCC8C-4AB8-4407-94B0-9E4E18D69888}" srcOrd="0" destOrd="0" presId="urn:microsoft.com/office/officeart/2011/layout/Picture Frame"/>
    <dgm:cxn modelId="{20DE37F5-C0E2-4D86-944E-DC76EEC0E794}" type="presParOf" srcId="{1F051E84-E665-4F2D-BEC6-186DA72FF868}" destId="{49FCA7DD-5A0D-4AB1-99BA-688646160F45}" srcOrd="1" destOrd="0" presId="urn:microsoft.com/office/officeart/2011/layout/Picture Frame"/>
    <dgm:cxn modelId="{5B900EAA-D603-4240-95DC-6CEEB0409B05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E6289D5-E060-4CB3-9565-D72290F8CDF1}" type="doc">
      <dgm:prSet loTypeId="urn:microsoft.com/office/officeart/2011/layout/Picture Frame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49630CA0-F456-4DD5-8CA4-75829EB7993D}">
      <dgm:prSet phldrT="[Text]" custT="1"/>
      <dgm:spPr/>
      <dgm:t>
        <a:bodyPr/>
        <a:lstStyle/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กิจกรรมอบรมเชิงปฏิบัติการการพัฒนาหัวข้อวิจัย</a:t>
          </a:r>
        </a:p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วันที่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13 </a:t>
          </a:r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กรกฎาคม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B2F8DD5F-F23A-401D-85F6-4F5648D4E518}" type="parTrans" cxnId="{9325A850-ADAE-45B7-9B92-76F8F226F84B}">
      <dgm:prSet/>
      <dgm:spPr/>
      <dgm:t>
        <a:bodyPr/>
        <a:lstStyle/>
        <a:p>
          <a:endParaRPr lang="th-TH"/>
        </a:p>
      </dgm:t>
    </dgm:pt>
    <dgm:pt modelId="{2CFC7952-99ED-4A01-97A6-D6B3959AC4C8}" type="sibTrans" cxnId="{9325A850-ADAE-45B7-9B92-76F8F226F84B}">
      <dgm:prSet/>
      <dgm:spPr/>
      <dgm:t>
        <a:bodyPr/>
        <a:lstStyle/>
        <a:p>
          <a:endParaRPr lang="th-TH"/>
        </a:p>
      </dgm:t>
    </dgm:pt>
    <dgm:pt modelId="{09FD8530-06E8-4D4C-8B94-5644F3978972}">
      <dgm:prSet phldrT="[Text]" custT="1"/>
      <dgm:spPr/>
      <dgm:t>
        <a:bodyPr/>
        <a:lstStyle/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กิจกรรมอบรมเชิงปฏิบัติการการการออกแบบการวิจัย</a:t>
          </a:r>
        </a:p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วันที่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24 </a:t>
          </a:r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กรกฎาคม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dirty="0">
            <a:effectLst/>
          </a:endParaRPr>
        </a:p>
      </dgm:t>
    </dgm:pt>
    <dgm:pt modelId="{79D3A541-259B-4878-AE37-0B0AB8F635C0}" type="parTrans" cxnId="{F77B1C44-EADE-4D89-9E4A-88681B77FA50}">
      <dgm:prSet/>
      <dgm:spPr/>
      <dgm:t>
        <a:bodyPr/>
        <a:lstStyle/>
        <a:p>
          <a:endParaRPr lang="th-TH"/>
        </a:p>
      </dgm:t>
    </dgm:pt>
    <dgm:pt modelId="{C2648AD0-B889-441C-932B-DBF4A7B2B345}" type="sibTrans" cxnId="{F77B1C44-EADE-4D89-9E4A-88681B77FA50}">
      <dgm:prSet/>
      <dgm:spPr/>
      <dgm:t>
        <a:bodyPr/>
        <a:lstStyle/>
        <a:p>
          <a:endParaRPr lang="th-TH"/>
        </a:p>
      </dgm:t>
    </dgm:pt>
    <dgm:pt modelId="{40BB96B5-1DAE-491E-9D71-274EA6B99B2A}" type="pres">
      <dgm:prSet presAssocID="{4E6289D5-E060-4CB3-9565-D72290F8CDF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46C0E5C2-4D44-4045-94E8-1ADD1DA80707}" type="pres">
      <dgm:prSet presAssocID="{49630CA0-F456-4DD5-8CA4-75829EB7993D}" presName="composite" presStyleCnt="0"/>
      <dgm:spPr/>
    </dgm:pt>
    <dgm:pt modelId="{4603C9C3-CC10-409D-A7FE-C5855C761E9A}" type="pres">
      <dgm:prSet presAssocID="{49630CA0-F456-4DD5-8CA4-75829EB7993D}" presName="ParentText" presStyleLbl="revTx" presStyleIdx="0" presStyleCnt="2" custScaleY="1828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F02A74-25AF-430D-ADAF-DBF8EE6A4CA8}" type="pres">
      <dgm:prSet presAssocID="{49630CA0-F456-4DD5-8CA4-75829EB7993D}" presName="Accent1" presStyleLbl="parChTrans1D1" presStyleIdx="0" presStyleCnt="2" custScaleY="116779"/>
      <dgm:spPr/>
    </dgm:pt>
    <dgm:pt modelId="{39DF5585-2591-48AB-9E41-02217C1D69B5}" type="pres">
      <dgm:prSet presAssocID="{49630CA0-F456-4DD5-8CA4-75829EB7993D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7F97572-6D7C-49A0-9AB1-3636A763C3A6}" type="pres">
      <dgm:prSet presAssocID="{2CFC7952-99ED-4A01-97A6-D6B3959AC4C8}" presName="sibTrans" presStyleCnt="0"/>
      <dgm:spPr/>
    </dgm:pt>
    <dgm:pt modelId="{E2273570-EAA0-41F5-9A7B-54702D2823B0}" type="pres">
      <dgm:prSet presAssocID="{09FD8530-06E8-4D4C-8B94-5644F3978972}" presName="composite" presStyleCnt="0"/>
      <dgm:spPr/>
    </dgm:pt>
    <dgm:pt modelId="{F48BD06A-4A6F-4370-A9D3-70090C8DB86F}" type="pres">
      <dgm:prSet presAssocID="{09FD8530-06E8-4D4C-8B94-5644F3978972}" presName="ParentText" presStyleLbl="revTx" presStyleIdx="1" presStyleCnt="2" custScaleY="160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794A5A5-E2BE-4AA3-A257-9195AF269E4D}" type="pres">
      <dgm:prSet presAssocID="{09FD8530-06E8-4D4C-8B94-5644F3978972}" presName="Accent1" presStyleLbl="parChTrans1D1" presStyleIdx="1" presStyleCnt="2" custScaleY="111080"/>
      <dgm:spPr/>
    </dgm:pt>
    <dgm:pt modelId="{FB18752E-A990-4B81-8B1F-27683FE8F03B}" type="pres">
      <dgm:prSet presAssocID="{09FD8530-06E8-4D4C-8B94-5644F3978972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9325A850-ADAE-45B7-9B92-76F8F226F84B}" srcId="{4E6289D5-E060-4CB3-9565-D72290F8CDF1}" destId="{49630CA0-F456-4DD5-8CA4-75829EB7993D}" srcOrd="0" destOrd="0" parTransId="{B2F8DD5F-F23A-401D-85F6-4F5648D4E518}" sibTransId="{2CFC7952-99ED-4A01-97A6-D6B3959AC4C8}"/>
    <dgm:cxn modelId="{3357FB83-67EE-40BC-90D6-5BDCDC2EFBC9}" type="presOf" srcId="{49630CA0-F456-4DD5-8CA4-75829EB7993D}" destId="{4603C9C3-CC10-409D-A7FE-C5855C761E9A}" srcOrd="0" destOrd="0" presId="urn:microsoft.com/office/officeart/2011/layout/Picture Frame"/>
    <dgm:cxn modelId="{25E3F85C-4031-445A-AE4B-D10EB72E93B5}" type="presOf" srcId="{4E6289D5-E060-4CB3-9565-D72290F8CDF1}" destId="{40BB96B5-1DAE-491E-9D71-274EA6B99B2A}" srcOrd="0" destOrd="0" presId="urn:microsoft.com/office/officeart/2011/layout/Picture Frame"/>
    <dgm:cxn modelId="{EFFFAB6B-8F46-4A0E-B5BE-74A128AC3758}" type="presOf" srcId="{09FD8530-06E8-4D4C-8B94-5644F3978972}" destId="{F48BD06A-4A6F-4370-A9D3-70090C8DB86F}" srcOrd="0" destOrd="0" presId="urn:microsoft.com/office/officeart/2011/layout/Picture Frame"/>
    <dgm:cxn modelId="{F77B1C44-EADE-4D89-9E4A-88681B77FA50}" srcId="{4E6289D5-E060-4CB3-9565-D72290F8CDF1}" destId="{09FD8530-06E8-4D4C-8B94-5644F3978972}" srcOrd="1" destOrd="0" parTransId="{79D3A541-259B-4878-AE37-0B0AB8F635C0}" sibTransId="{C2648AD0-B889-441C-932B-DBF4A7B2B345}"/>
    <dgm:cxn modelId="{9967B2A7-62AB-468B-8ED6-C6C46F38B95C}" type="presParOf" srcId="{40BB96B5-1DAE-491E-9D71-274EA6B99B2A}" destId="{46C0E5C2-4D44-4045-94E8-1ADD1DA80707}" srcOrd="0" destOrd="0" presId="urn:microsoft.com/office/officeart/2011/layout/Picture Frame"/>
    <dgm:cxn modelId="{BE8228B4-71EA-4F57-8D0B-5EDA881CBD81}" type="presParOf" srcId="{46C0E5C2-4D44-4045-94E8-1ADD1DA80707}" destId="{4603C9C3-CC10-409D-A7FE-C5855C761E9A}" srcOrd="0" destOrd="0" presId="urn:microsoft.com/office/officeart/2011/layout/Picture Frame"/>
    <dgm:cxn modelId="{F69F7EEE-D443-4DB4-8B39-D1273DB783BD}" type="presParOf" srcId="{46C0E5C2-4D44-4045-94E8-1ADD1DA80707}" destId="{46F02A74-25AF-430D-ADAF-DBF8EE6A4CA8}" srcOrd="1" destOrd="0" presId="urn:microsoft.com/office/officeart/2011/layout/Picture Frame"/>
    <dgm:cxn modelId="{FA4D4CDF-831C-4D35-A634-45149297EBF5}" type="presParOf" srcId="{46C0E5C2-4D44-4045-94E8-1ADD1DA80707}" destId="{39DF5585-2591-48AB-9E41-02217C1D69B5}" srcOrd="2" destOrd="0" presId="urn:microsoft.com/office/officeart/2011/layout/Picture Frame"/>
    <dgm:cxn modelId="{521E8969-8D8A-45B0-B7E6-EE47BD07B3B9}" type="presParOf" srcId="{40BB96B5-1DAE-491E-9D71-274EA6B99B2A}" destId="{C7F97572-6D7C-49A0-9AB1-3636A763C3A6}" srcOrd="1" destOrd="0" presId="urn:microsoft.com/office/officeart/2011/layout/Picture Frame"/>
    <dgm:cxn modelId="{86AA3F92-1929-4CA1-82C1-1D3C57054B2D}" type="presParOf" srcId="{40BB96B5-1DAE-491E-9D71-274EA6B99B2A}" destId="{E2273570-EAA0-41F5-9A7B-54702D2823B0}" srcOrd="2" destOrd="0" presId="urn:microsoft.com/office/officeart/2011/layout/Picture Frame"/>
    <dgm:cxn modelId="{8F364B0A-0E69-41B7-9D00-C55E320E7F7A}" type="presParOf" srcId="{E2273570-EAA0-41F5-9A7B-54702D2823B0}" destId="{F48BD06A-4A6F-4370-A9D3-70090C8DB86F}" srcOrd="0" destOrd="0" presId="urn:microsoft.com/office/officeart/2011/layout/Picture Frame"/>
    <dgm:cxn modelId="{2DDF9E87-9379-4656-A9CA-BB2261904362}" type="presParOf" srcId="{E2273570-EAA0-41F5-9A7B-54702D2823B0}" destId="{D794A5A5-E2BE-4AA3-A257-9195AF269E4D}" srcOrd="1" destOrd="0" presId="urn:microsoft.com/office/officeart/2011/layout/Picture Frame"/>
    <dgm:cxn modelId="{93A59DDB-409B-415C-BC75-4B24D36CE877}" type="presParOf" srcId="{E2273570-EAA0-41F5-9A7B-54702D2823B0}" destId="{FB18752E-A990-4B81-8B1F-27683FE8F03B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E6289D5-E060-4CB3-9565-D72290F8CDF1}" type="doc">
      <dgm:prSet loTypeId="urn:microsoft.com/office/officeart/2011/layout/Picture Frame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49630CA0-F456-4DD5-8CA4-75829EB7993D}">
      <dgm:prSet phldrT="[Text]" custT="1"/>
      <dgm:spPr/>
      <dgm:t>
        <a:bodyPr/>
        <a:lstStyle/>
        <a:p>
          <a:pPr algn="r"/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B2F8DD5F-F23A-401D-85F6-4F5648D4E518}" type="parTrans" cxnId="{9325A850-ADAE-45B7-9B92-76F8F226F84B}">
      <dgm:prSet/>
      <dgm:spPr/>
      <dgm:t>
        <a:bodyPr/>
        <a:lstStyle/>
        <a:p>
          <a:endParaRPr lang="th-TH"/>
        </a:p>
      </dgm:t>
    </dgm:pt>
    <dgm:pt modelId="{2CFC7952-99ED-4A01-97A6-D6B3959AC4C8}" type="sibTrans" cxnId="{9325A850-ADAE-45B7-9B92-76F8F226F84B}">
      <dgm:prSet/>
      <dgm:spPr/>
      <dgm:t>
        <a:bodyPr/>
        <a:lstStyle/>
        <a:p>
          <a:endParaRPr lang="th-TH"/>
        </a:p>
      </dgm:t>
    </dgm:pt>
    <dgm:pt modelId="{09FD8530-06E8-4D4C-8B94-5644F3978972}">
      <dgm:prSet phldrT="[Text]" custT="1"/>
      <dgm:spPr/>
      <dgm:t>
        <a:bodyPr/>
        <a:lstStyle/>
        <a:p>
          <a:pPr algn="r"/>
          <a:endParaRPr lang="th-TH" sz="2000" dirty="0">
            <a:effectLst/>
          </a:endParaRPr>
        </a:p>
      </dgm:t>
    </dgm:pt>
    <dgm:pt modelId="{79D3A541-259B-4878-AE37-0B0AB8F635C0}" type="parTrans" cxnId="{F77B1C44-EADE-4D89-9E4A-88681B77FA50}">
      <dgm:prSet/>
      <dgm:spPr/>
      <dgm:t>
        <a:bodyPr/>
        <a:lstStyle/>
        <a:p>
          <a:endParaRPr lang="th-TH"/>
        </a:p>
      </dgm:t>
    </dgm:pt>
    <dgm:pt modelId="{C2648AD0-B889-441C-932B-DBF4A7B2B345}" type="sibTrans" cxnId="{F77B1C44-EADE-4D89-9E4A-88681B77FA50}">
      <dgm:prSet/>
      <dgm:spPr/>
      <dgm:t>
        <a:bodyPr/>
        <a:lstStyle/>
        <a:p>
          <a:endParaRPr lang="th-TH"/>
        </a:p>
      </dgm:t>
    </dgm:pt>
    <dgm:pt modelId="{40BB96B5-1DAE-491E-9D71-274EA6B99B2A}" type="pres">
      <dgm:prSet presAssocID="{4E6289D5-E060-4CB3-9565-D72290F8CDF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46C0E5C2-4D44-4045-94E8-1ADD1DA80707}" type="pres">
      <dgm:prSet presAssocID="{49630CA0-F456-4DD5-8CA4-75829EB7993D}" presName="composite" presStyleCnt="0"/>
      <dgm:spPr/>
    </dgm:pt>
    <dgm:pt modelId="{4603C9C3-CC10-409D-A7FE-C5855C761E9A}" type="pres">
      <dgm:prSet presAssocID="{49630CA0-F456-4DD5-8CA4-75829EB7993D}" presName="ParentText" presStyleLbl="revTx" presStyleIdx="0" presStyleCnt="2" custScaleY="1828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F02A74-25AF-430D-ADAF-DBF8EE6A4CA8}" type="pres">
      <dgm:prSet presAssocID="{49630CA0-F456-4DD5-8CA4-75829EB7993D}" presName="Accent1" presStyleLbl="parChTrans1D1" presStyleIdx="0" presStyleCnt="2" custScaleY="87458"/>
      <dgm:spPr/>
    </dgm:pt>
    <dgm:pt modelId="{39DF5585-2591-48AB-9E41-02217C1D69B5}" type="pres">
      <dgm:prSet presAssocID="{49630CA0-F456-4DD5-8CA4-75829EB7993D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C7F97572-6D7C-49A0-9AB1-3636A763C3A6}" type="pres">
      <dgm:prSet presAssocID="{2CFC7952-99ED-4A01-97A6-D6B3959AC4C8}" presName="sibTrans" presStyleCnt="0"/>
      <dgm:spPr/>
    </dgm:pt>
    <dgm:pt modelId="{E2273570-EAA0-41F5-9A7B-54702D2823B0}" type="pres">
      <dgm:prSet presAssocID="{09FD8530-06E8-4D4C-8B94-5644F3978972}" presName="composite" presStyleCnt="0"/>
      <dgm:spPr/>
    </dgm:pt>
    <dgm:pt modelId="{F48BD06A-4A6F-4370-A9D3-70090C8DB86F}" type="pres">
      <dgm:prSet presAssocID="{09FD8530-06E8-4D4C-8B94-5644F3978972}" presName="ParentText" presStyleLbl="revTx" presStyleIdx="1" presStyleCnt="2" custScaleY="160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794A5A5-E2BE-4AA3-A257-9195AF269E4D}" type="pres">
      <dgm:prSet presAssocID="{09FD8530-06E8-4D4C-8B94-5644F3978972}" presName="Accent1" presStyleLbl="parChTrans1D1" presStyleIdx="1" presStyleCnt="2" custScaleY="87923"/>
      <dgm:spPr/>
    </dgm:pt>
    <dgm:pt modelId="{FB18752E-A990-4B81-8B1F-27683FE8F03B}" type="pres">
      <dgm:prSet presAssocID="{09FD8530-06E8-4D4C-8B94-5644F3978972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9325A850-ADAE-45B7-9B92-76F8F226F84B}" srcId="{4E6289D5-E060-4CB3-9565-D72290F8CDF1}" destId="{49630CA0-F456-4DD5-8CA4-75829EB7993D}" srcOrd="0" destOrd="0" parTransId="{B2F8DD5F-F23A-401D-85F6-4F5648D4E518}" sibTransId="{2CFC7952-99ED-4A01-97A6-D6B3959AC4C8}"/>
    <dgm:cxn modelId="{19B05845-6367-4691-AF7C-1223E39C6456}" type="presOf" srcId="{4E6289D5-E060-4CB3-9565-D72290F8CDF1}" destId="{40BB96B5-1DAE-491E-9D71-274EA6B99B2A}" srcOrd="0" destOrd="0" presId="urn:microsoft.com/office/officeart/2011/layout/Picture Frame"/>
    <dgm:cxn modelId="{CCF9DF88-4E17-4CD9-9EDD-5E99E9078384}" type="presOf" srcId="{49630CA0-F456-4DD5-8CA4-75829EB7993D}" destId="{4603C9C3-CC10-409D-A7FE-C5855C761E9A}" srcOrd="0" destOrd="0" presId="urn:microsoft.com/office/officeart/2011/layout/Picture Frame"/>
    <dgm:cxn modelId="{267F2DAA-2629-4819-8E96-1203F38003C1}" type="presOf" srcId="{09FD8530-06E8-4D4C-8B94-5644F3978972}" destId="{F48BD06A-4A6F-4370-A9D3-70090C8DB86F}" srcOrd="0" destOrd="0" presId="urn:microsoft.com/office/officeart/2011/layout/Picture Frame"/>
    <dgm:cxn modelId="{F77B1C44-EADE-4D89-9E4A-88681B77FA50}" srcId="{4E6289D5-E060-4CB3-9565-D72290F8CDF1}" destId="{09FD8530-06E8-4D4C-8B94-5644F3978972}" srcOrd="1" destOrd="0" parTransId="{79D3A541-259B-4878-AE37-0B0AB8F635C0}" sibTransId="{C2648AD0-B889-441C-932B-DBF4A7B2B345}"/>
    <dgm:cxn modelId="{61409B5D-3832-4AD2-AD90-E74EAC6E5A1B}" type="presParOf" srcId="{40BB96B5-1DAE-491E-9D71-274EA6B99B2A}" destId="{46C0E5C2-4D44-4045-94E8-1ADD1DA80707}" srcOrd="0" destOrd="0" presId="urn:microsoft.com/office/officeart/2011/layout/Picture Frame"/>
    <dgm:cxn modelId="{E1197EBA-08D4-433E-AF8B-3881048A2574}" type="presParOf" srcId="{46C0E5C2-4D44-4045-94E8-1ADD1DA80707}" destId="{4603C9C3-CC10-409D-A7FE-C5855C761E9A}" srcOrd="0" destOrd="0" presId="urn:microsoft.com/office/officeart/2011/layout/Picture Frame"/>
    <dgm:cxn modelId="{AF6BA696-92D7-4D3D-A8A0-792E8314048C}" type="presParOf" srcId="{46C0E5C2-4D44-4045-94E8-1ADD1DA80707}" destId="{46F02A74-25AF-430D-ADAF-DBF8EE6A4CA8}" srcOrd="1" destOrd="0" presId="urn:microsoft.com/office/officeart/2011/layout/Picture Frame"/>
    <dgm:cxn modelId="{BB3B9EA7-3EE0-4BF1-BE99-D0FD4EFC0F95}" type="presParOf" srcId="{46C0E5C2-4D44-4045-94E8-1ADD1DA80707}" destId="{39DF5585-2591-48AB-9E41-02217C1D69B5}" srcOrd="2" destOrd="0" presId="urn:microsoft.com/office/officeart/2011/layout/Picture Frame"/>
    <dgm:cxn modelId="{47B17BFF-5C24-4031-A8FC-4BD6A4FE1AAA}" type="presParOf" srcId="{40BB96B5-1DAE-491E-9D71-274EA6B99B2A}" destId="{C7F97572-6D7C-49A0-9AB1-3636A763C3A6}" srcOrd="1" destOrd="0" presId="urn:microsoft.com/office/officeart/2011/layout/Picture Frame"/>
    <dgm:cxn modelId="{A61F4915-6D54-4255-B0D9-CE6B2C5B93CF}" type="presParOf" srcId="{40BB96B5-1DAE-491E-9D71-274EA6B99B2A}" destId="{E2273570-EAA0-41F5-9A7B-54702D2823B0}" srcOrd="2" destOrd="0" presId="urn:microsoft.com/office/officeart/2011/layout/Picture Frame"/>
    <dgm:cxn modelId="{E2495194-94A7-4EAD-80C9-4CE2AEC3B8D7}" type="presParOf" srcId="{E2273570-EAA0-41F5-9A7B-54702D2823B0}" destId="{F48BD06A-4A6F-4370-A9D3-70090C8DB86F}" srcOrd="0" destOrd="0" presId="urn:microsoft.com/office/officeart/2011/layout/Picture Frame"/>
    <dgm:cxn modelId="{DE68058B-DFB5-408C-AA10-A0C78885ECF7}" type="presParOf" srcId="{E2273570-EAA0-41F5-9A7B-54702D2823B0}" destId="{D794A5A5-E2BE-4AA3-A257-9195AF269E4D}" srcOrd="1" destOrd="0" presId="urn:microsoft.com/office/officeart/2011/layout/Picture Frame"/>
    <dgm:cxn modelId="{A0A93B73-EA48-41A4-98F0-8409E0ECD295}" type="presParOf" srcId="{E2273570-EAA0-41F5-9A7B-54702D2823B0}" destId="{FB18752E-A990-4B81-8B1F-27683FE8F03B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6289D5-E060-4CB3-9565-D72290F8CDF1}" type="doc">
      <dgm:prSet loTypeId="urn:microsoft.com/office/officeart/2011/layout/Picture Frame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49630CA0-F456-4DD5-8CA4-75829EB7993D}">
      <dgm:prSet phldrT="[Text]" custT="1"/>
      <dgm:spPr/>
      <dgm:t>
        <a:bodyPr/>
        <a:lstStyle/>
        <a:p>
          <a:pPr algn="r"/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B2F8DD5F-F23A-401D-85F6-4F5648D4E518}" type="parTrans" cxnId="{9325A850-ADAE-45B7-9B92-76F8F226F84B}">
      <dgm:prSet/>
      <dgm:spPr/>
      <dgm:t>
        <a:bodyPr/>
        <a:lstStyle/>
        <a:p>
          <a:endParaRPr lang="th-TH"/>
        </a:p>
      </dgm:t>
    </dgm:pt>
    <dgm:pt modelId="{2CFC7952-99ED-4A01-97A6-D6B3959AC4C8}" type="sibTrans" cxnId="{9325A850-ADAE-45B7-9B92-76F8F226F84B}">
      <dgm:prSet/>
      <dgm:spPr/>
      <dgm:t>
        <a:bodyPr/>
        <a:lstStyle/>
        <a:p>
          <a:endParaRPr lang="th-TH"/>
        </a:p>
      </dgm:t>
    </dgm:pt>
    <dgm:pt modelId="{09FD8530-06E8-4D4C-8B94-5644F3978972}">
      <dgm:prSet phldrT="[Text]" custT="1"/>
      <dgm:spPr/>
      <dgm:t>
        <a:bodyPr/>
        <a:lstStyle/>
        <a:p>
          <a:pPr algn="r"/>
          <a:endParaRPr lang="th-TH" sz="2000" dirty="0">
            <a:effectLst/>
          </a:endParaRPr>
        </a:p>
      </dgm:t>
    </dgm:pt>
    <dgm:pt modelId="{79D3A541-259B-4878-AE37-0B0AB8F635C0}" type="parTrans" cxnId="{F77B1C44-EADE-4D89-9E4A-88681B77FA50}">
      <dgm:prSet/>
      <dgm:spPr/>
      <dgm:t>
        <a:bodyPr/>
        <a:lstStyle/>
        <a:p>
          <a:endParaRPr lang="th-TH"/>
        </a:p>
      </dgm:t>
    </dgm:pt>
    <dgm:pt modelId="{C2648AD0-B889-441C-932B-DBF4A7B2B345}" type="sibTrans" cxnId="{F77B1C44-EADE-4D89-9E4A-88681B77FA50}">
      <dgm:prSet/>
      <dgm:spPr/>
      <dgm:t>
        <a:bodyPr/>
        <a:lstStyle/>
        <a:p>
          <a:endParaRPr lang="th-TH"/>
        </a:p>
      </dgm:t>
    </dgm:pt>
    <dgm:pt modelId="{46906492-796C-485A-B255-133C30D4967F}">
      <dgm:prSet phldrT="[Text]" custT="1"/>
      <dgm:spPr/>
      <dgm:t>
        <a:bodyPr/>
        <a:lstStyle/>
        <a:p>
          <a:pPr algn="r"/>
          <a:endParaRPr lang="th-TH" sz="2000" dirty="0">
            <a:effectLst/>
          </a:endParaRPr>
        </a:p>
      </dgm:t>
    </dgm:pt>
    <dgm:pt modelId="{0D25B918-4ECE-40D4-A40C-AF22A0949A46}" type="parTrans" cxnId="{19737E5A-3288-4862-9825-457E4D20A8B5}">
      <dgm:prSet/>
      <dgm:spPr/>
      <dgm:t>
        <a:bodyPr/>
        <a:lstStyle/>
        <a:p>
          <a:endParaRPr lang="th-TH"/>
        </a:p>
      </dgm:t>
    </dgm:pt>
    <dgm:pt modelId="{A9705D7B-0E2D-45CE-AF02-4C7E387CA8C7}" type="sibTrans" cxnId="{19737E5A-3288-4862-9825-457E4D20A8B5}">
      <dgm:prSet/>
      <dgm:spPr/>
      <dgm:t>
        <a:bodyPr/>
        <a:lstStyle/>
        <a:p>
          <a:endParaRPr lang="th-TH"/>
        </a:p>
      </dgm:t>
    </dgm:pt>
    <dgm:pt modelId="{40BB96B5-1DAE-491E-9D71-274EA6B99B2A}" type="pres">
      <dgm:prSet presAssocID="{4E6289D5-E060-4CB3-9565-D72290F8CDF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46C0E5C2-4D44-4045-94E8-1ADD1DA80707}" type="pres">
      <dgm:prSet presAssocID="{49630CA0-F456-4DD5-8CA4-75829EB7993D}" presName="composite" presStyleCnt="0"/>
      <dgm:spPr/>
    </dgm:pt>
    <dgm:pt modelId="{4603C9C3-CC10-409D-A7FE-C5855C761E9A}" type="pres">
      <dgm:prSet presAssocID="{49630CA0-F456-4DD5-8CA4-75829EB7993D}" presName="ParentText" presStyleLbl="revTx" presStyleIdx="0" presStyleCnt="3" custScaleY="1828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F02A74-25AF-430D-ADAF-DBF8EE6A4CA8}" type="pres">
      <dgm:prSet presAssocID="{49630CA0-F456-4DD5-8CA4-75829EB7993D}" presName="Accent1" presStyleLbl="parChTrans1D1" presStyleIdx="0" presStyleCnt="3" custScaleY="87458"/>
      <dgm:spPr/>
    </dgm:pt>
    <dgm:pt modelId="{39DF5585-2591-48AB-9E41-02217C1D69B5}" type="pres">
      <dgm:prSet presAssocID="{49630CA0-F456-4DD5-8CA4-75829EB7993D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C7F97572-6D7C-49A0-9AB1-3636A763C3A6}" type="pres">
      <dgm:prSet presAssocID="{2CFC7952-99ED-4A01-97A6-D6B3959AC4C8}" presName="sibTrans" presStyleCnt="0"/>
      <dgm:spPr/>
    </dgm:pt>
    <dgm:pt modelId="{FC890338-16B2-48FC-8456-8D741B83514F}" type="pres">
      <dgm:prSet presAssocID="{46906492-796C-485A-B255-133C30D4967F}" presName="composite" presStyleCnt="0"/>
      <dgm:spPr/>
    </dgm:pt>
    <dgm:pt modelId="{C1150827-7A36-41B6-BBA2-B787F06CA6B5}" type="pres">
      <dgm:prSet presAssocID="{46906492-796C-485A-B255-133C30D4967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DA0810-DB38-49BB-AACF-70903B2C5B98}" type="pres">
      <dgm:prSet presAssocID="{46906492-796C-485A-B255-133C30D4967F}" presName="Accent1" presStyleLbl="parChTrans1D1" presStyleIdx="1" presStyleCnt="3"/>
      <dgm:spPr/>
    </dgm:pt>
    <dgm:pt modelId="{DCF12380-FE4A-42D7-8F68-629A182E6442}" type="pres">
      <dgm:prSet presAssocID="{46906492-796C-485A-B255-133C30D4967F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354C26FC-6FBD-4A1B-9C01-ADDA9EBD1ED6}" type="pres">
      <dgm:prSet presAssocID="{A9705D7B-0E2D-45CE-AF02-4C7E387CA8C7}" presName="sibTrans" presStyleCnt="0"/>
      <dgm:spPr/>
    </dgm:pt>
    <dgm:pt modelId="{E2273570-EAA0-41F5-9A7B-54702D2823B0}" type="pres">
      <dgm:prSet presAssocID="{09FD8530-06E8-4D4C-8B94-5644F3978972}" presName="composite" presStyleCnt="0"/>
      <dgm:spPr/>
    </dgm:pt>
    <dgm:pt modelId="{F48BD06A-4A6F-4370-A9D3-70090C8DB86F}" type="pres">
      <dgm:prSet presAssocID="{09FD8530-06E8-4D4C-8B94-5644F3978972}" presName="ParentText" presStyleLbl="revTx" presStyleIdx="2" presStyleCnt="3" custScaleY="160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794A5A5-E2BE-4AA3-A257-9195AF269E4D}" type="pres">
      <dgm:prSet presAssocID="{09FD8530-06E8-4D4C-8B94-5644F3978972}" presName="Accent1" presStyleLbl="parChTrans1D1" presStyleIdx="2" presStyleCnt="3" custScaleY="87923"/>
      <dgm:spPr/>
    </dgm:pt>
    <dgm:pt modelId="{FB18752E-A990-4B81-8B1F-27683FE8F03B}" type="pres">
      <dgm:prSet presAssocID="{09FD8530-06E8-4D4C-8B94-5644F3978972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</dgm:ptLst>
  <dgm:cxnLst>
    <dgm:cxn modelId="{9325A850-ADAE-45B7-9B92-76F8F226F84B}" srcId="{4E6289D5-E060-4CB3-9565-D72290F8CDF1}" destId="{49630CA0-F456-4DD5-8CA4-75829EB7993D}" srcOrd="0" destOrd="0" parTransId="{B2F8DD5F-F23A-401D-85F6-4F5648D4E518}" sibTransId="{2CFC7952-99ED-4A01-97A6-D6B3959AC4C8}"/>
    <dgm:cxn modelId="{19737E5A-3288-4862-9825-457E4D20A8B5}" srcId="{4E6289D5-E060-4CB3-9565-D72290F8CDF1}" destId="{46906492-796C-485A-B255-133C30D4967F}" srcOrd="1" destOrd="0" parTransId="{0D25B918-4ECE-40D4-A40C-AF22A0949A46}" sibTransId="{A9705D7B-0E2D-45CE-AF02-4C7E387CA8C7}"/>
    <dgm:cxn modelId="{8954A629-A349-4080-B2E2-BD74B75C9203}" type="presOf" srcId="{49630CA0-F456-4DD5-8CA4-75829EB7993D}" destId="{4603C9C3-CC10-409D-A7FE-C5855C761E9A}" srcOrd="0" destOrd="0" presId="urn:microsoft.com/office/officeart/2011/layout/Picture Frame"/>
    <dgm:cxn modelId="{485CD611-9862-4787-A8D3-1B68B7E213AD}" type="presOf" srcId="{4E6289D5-E060-4CB3-9565-D72290F8CDF1}" destId="{40BB96B5-1DAE-491E-9D71-274EA6B99B2A}" srcOrd="0" destOrd="0" presId="urn:microsoft.com/office/officeart/2011/layout/Picture Frame"/>
    <dgm:cxn modelId="{F77B1C44-EADE-4D89-9E4A-88681B77FA50}" srcId="{4E6289D5-E060-4CB3-9565-D72290F8CDF1}" destId="{09FD8530-06E8-4D4C-8B94-5644F3978972}" srcOrd="2" destOrd="0" parTransId="{79D3A541-259B-4878-AE37-0B0AB8F635C0}" sibTransId="{C2648AD0-B889-441C-932B-DBF4A7B2B345}"/>
    <dgm:cxn modelId="{F4093DB7-C98F-4755-A428-89E58039E09A}" type="presOf" srcId="{09FD8530-06E8-4D4C-8B94-5644F3978972}" destId="{F48BD06A-4A6F-4370-A9D3-70090C8DB86F}" srcOrd="0" destOrd="0" presId="urn:microsoft.com/office/officeart/2011/layout/Picture Frame"/>
    <dgm:cxn modelId="{4EBB0A43-7435-446B-A4B6-B662800FDA8B}" type="presOf" srcId="{46906492-796C-485A-B255-133C30D4967F}" destId="{C1150827-7A36-41B6-BBA2-B787F06CA6B5}" srcOrd="0" destOrd="0" presId="urn:microsoft.com/office/officeart/2011/layout/Picture Frame"/>
    <dgm:cxn modelId="{C7F5874E-4390-477C-BFB0-F4551F306455}" type="presParOf" srcId="{40BB96B5-1DAE-491E-9D71-274EA6B99B2A}" destId="{46C0E5C2-4D44-4045-94E8-1ADD1DA80707}" srcOrd="0" destOrd="0" presId="urn:microsoft.com/office/officeart/2011/layout/Picture Frame"/>
    <dgm:cxn modelId="{65858E8D-2266-4017-BE99-00406CE8AF0E}" type="presParOf" srcId="{46C0E5C2-4D44-4045-94E8-1ADD1DA80707}" destId="{4603C9C3-CC10-409D-A7FE-C5855C761E9A}" srcOrd="0" destOrd="0" presId="urn:microsoft.com/office/officeart/2011/layout/Picture Frame"/>
    <dgm:cxn modelId="{46D49AC9-4819-4463-BFC4-54A9CFEBF58A}" type="presParOf" srcId="{46C0E5C2-4D44-4045-94E8-1ADD1DA80707}" destId="{46F02A74-25AF-430D-ADAF-DBF8EE6A4CA8}" srcOrd="1" destOrd="0" presId="urn:microsoft.com/office/officeart/2011/layout/Picture Frame"/>
    <dgm:cxn modelId="{B47D710C-DD82-4E80-AABC-9D5F2B692693}" type="presParOf" srcId="{46C0E5C2-4D44-4045-94E8-1ADD1DA80707}" destId="{39DF5585-2591-48AB-9E41-02217C1D69B5}" srcOrd="2" destOrd="0" presId="urn:microsoft.com/office/officeart/2011/layout/Picture Frame"/>
    <dgm:cxn modelId="{100D2962-71E4-42DB-925D-D46346F1FD2F}" type="presParOf" srcId="{40BB96B5-1DAE-491E-9D71-274EA6B99B2A}" destId="{C7F97572-6D7C-49A0-9AB1-3636A763C3A6}" srcOrd="1" destOrd="0" presId="urn:microsoft.com/office/officeart/2011/layout/Picture Frame"/>
    <dgm:cxn modelId="{547D3D72-41F8-4994-9D7E-AAE3E116DC87}" type="presParOf" srcId="{40BB96B5-1DAE-491E-9D71-274EA6B99B2A}" destId="{FC890338-16B2-48FC-8456-8D741B83514F}" srcOrd="2" destOrd="0" presId="urn:microsoft.com/office/officeart/2011/layout/Picture Frame"/>
    <dgm:cxn modelId="{4816F3FF-2B48-4EA2-B973-E6283995D191}" type="presParOf" srcId="{FC890338-16B2-48FC-8456-8D741B83514F}" destId="{C1150827-7A36-41B6-BBA2-B787F06CA6B5}" srcOrd="0" destOrd="0" presId="urn:microsoft.com/office/officeart/2011/layout/Picture Frame"/>
    <dgm:cxn modelId="{8F46370D-ADAC-4D7F-860F-B1420FEFD29E}" type="presParOf" srcId="{FC890338-16B2-48FC-8456-8D741B83514F}" destId="{5CDA0810-DB38-49BB-AACF-70903B2C5B98}" srcOrd="1" destOrd="0" presId="urn:microsoft.com/office/officeart/2011/layout/Picture Frame"/>
    <dgm:cxn modelId="{FCE897AD-BE79-419D-9786-A5C4AF090428}" type="presParOf" srcId="{FC890338-16B2-48FC-8456-8D741B83514F}" destId="{DCF12380-FE4A-42D7-8F68-629A182E6442}" srcOrd="2" destOrd="0" presId="urn:microsoft.com/office/officeart/2011/layout/Picture Frame"/>
    <dgm:cxn modelId="{0549A7CB-C8E5-430B-B9FB-0E01D9C2D0CD}" type="presParOf" srcId="{40BB96B5-1DAE-491E-9D71-274EA6B99B2A}" destId="{354C26FC-6FBD-4A1B-9C01-ADDA9EBD1ED6}" srcOrd="3" destOrd="0" presId="urn:microsoft.com/office/officeart/2011/layout/Picture Frame"/>
    <dgm:cxn modelId="{61F32F2E-6AAD-4DD0-B8B9-70539B91FCF4}" type="presParOf" srcId="{40BB96B5-1DAE-491E-9D71-274EA6B99B2A}" destId="{E2273570-EAA0-41F5-9A7B-54702D2823B0}" srcOrd="4" destOrd="0" presId="urn:microsoft.com/office/officeart/2011/layout/Picture Frame"/>
    <dgm:cxn modelId="{47540211-BC9C-4DF9-B7F4-38F927E5C4D1}" type="presParOf" srcId="{E2273570-EAA0-41F5-9A7B-54702D2823B0}" destId="{F48BD06A-4A6F-4370-A9D3-70090C8DB86F}" srcOrd="0" destOrd="0" presId="urn:microsoft.com/office/officeart/2011/layout/Picture Frame"/>
    <dgm:cxn modelId="{94790718-270A-43D0-823A-00C09C310749}" type="presParOf" srcId="{E2273570-EAA0-41F5-9A7B-54702D2823B0}" destId="{D794A5A5-E2BE-4AA3-A257-9195AF269E4D}" srcOrd="1" destOrd="0" presId="urn:microsoft.com/office/officeart/2011/layout/Picture Frame"/>
    <dgm:cxn modelId="{2A5FECDB-7B7D-466A-A1CD-183E6287896E}" type="presParOf" srcId="{E2273570-EAA0-41F5-9A7B-54702D2823B0}" destId="{FB18752E-A990-4B81-8B1F-27683FE8F03B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5DDDFA6-4E15-4077-A312-3A496DF0C4F9}" type="presOf" srcId="{E0AC8E00-A2FE-44E6-A782-0CD582323D10}" destId="{7A12F364-CA62-4456-A290-32F881F2787C}" srcOrd="0" destOrd="0" presId="urn:microsoft.com/office/officeart/2011/layout/ThemePictureAccent"/>
    <dgm:cxn modelId="{4BEE5D10-9BBA-471D-98F0-D775A8DF92CF}" type="presOf" srcId="{D9DBD67F-7EDE-423B-A6A1-F82FC29F79BC}" destId="{8EE1B26D-1CED-40CB-B958-E32547353894}" srcOrd="0" destOrd="0" presId="urn:microsoft.com/office/officeart/2011/layout/ThemePictureAccent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C2A83CFA-4241-42EA-8052-62FD39FE173D}" type="presOf" srcId="{1C9870FF-E409-4D28-AC3F-CA4E149A1FCA}" destId="{9E088DB3-5A46-4F9F-A117-F5418FE109D2}" srcOrd="0" destOrd="0" presId="urn:microsoft.com/office/officeart/2011/layout/ThemePictureAccent"/>
    <dgm:cxn modelId="{8499A9D9-2089-47B3-BD56-8F82C24C3831}" type="presOf" srcId="{21341806-6C43-4F22-92E4-D809B3047AE0}" destId="{6F7DDAE8-F2B6-4865-8301-3A0BB4736F2C}" srcOrd="0" destOrd="0" presId="urn:microsoft.com/office/officeart/2011/layout/ThemePictureAccent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F613CB2F-43CB-4869-90CE-F8E119078D1E}" type="presParOf" srcId="{7A12F364-CA62-4456-A290-32F881F2787C}" destId="{A85918B3-6621-4AA1-A9AA-E5C1E737ADEB}" srcOrd="0" destOrd="0" presId="urn:microsoft.com/office/officeart/2011/layout/ThemePictureAccent"/>
    <dgm:cxn modelId="{6E9A8AEB-FCD6-4B40-AAB8-5396FF3FAF13}" type="presParOf" srcId="{A85918B3-6621-4AA1-A9AA-E5C1E737ADEB}" destId="{BFD22795-6F77-49AD-9E1F-83790AC0CDE9}" srcOrd="0" destOrd="0" presId="urn:microsoft.com/office/officeart/2011/layout/ThemePictureAccent"/>
    <dgm:cxn modelId="{A97A1757-D334-4C45-99AF-897732EAEB0C}" type="presParOf" srcId="{7A12F364-CA62-4456-A290-32F881F2787C}" destId="{52FEDA68-4B71-465E-AA65-16733BACE588}" srcOrd="1" destOrd="0" presId="urn:microsoft.com/office/officeart/2011/layout/ThemePictureAccent"/>
    <dgm:cxn modelId="{46A5EFFC-1E85-4F5C-8501-0062EC90DA5A}" type="presParOf" srcId="{52FEDA68-4B71-465E-AA65-16733BACE588}" destId="{20FC4C29-4BE6-4462-8EB1-F04636B52059}" srcOrd="0" destOrd="0" presId="urn:microsoft.com/office/officeart/2011/layout/ThemePictureAccent"/>
    <dgm:cxn modelId="{EF8D9071-29DF-4E28-A205-AF3F71B6E219}" type="presParOf" srcId="{7A12F364-CA62-4456-A290-32F881F2787C}" destId="{8EE1B26D-1CED-40CB-B958-E32547353894}" srcOrd="2" destOrd="0" presId="urn:microsoft.com/office/officeart/2011/layout/ThemePictureAccent"/>
    <dgm:cxn modelId="{19D2535C-7BA3-4FCF-8E04-CD6910CB2C96}" type="presParOf" srcId="{7A12F364-CA62-4456-A290-32F881F2787C}" destId="{F31B9590-B4D2-48FD-B9B8-A83DD3B6C255}" srcOrd="3" destOrd="0" presId="urn:microsoft.com/office/officeart/2011/layout/ThemePictureAccent"/>
    <dgm:cxn modelId="{F9E32111-1E84-4D3F-A380-0C93B4A189E0}" type="presParOf" srcId="{F31B9590-B4D2-48FD-B9B8-A83DD3B6C255}" destId="{37DE2CAE-780A-4C09-BB19-640E80EF803B}" srcOrd="0" destOrd="0" presId="urn:microsoft.com/office/officeart/2011/layout/ThemePictureAccent"/>
    <dgm:cxn modelId="{B9DE03B3-78B8-43F2-B86B-F69F6A077F33}" type="presParOf" srcId="{7A12F364-CA62-4456-A290-32F881F2787C}" destId="{D3A36132-B36C-4AE4-A7DA-71C1322DAD9D}" srcOrd="4" destOrd="0" presId="urn:microsoft.com/office/officeart/2011/layout/ThemePictureAccent"/>
    <dgm:cxn modelId="{58CBCCD2-E895-4819-832B-C6BABB0CC33A}" type="presParOf" srcId="{D3A36132-B36C-4AE4-A7DA-71C1322DAD9D}" destId="{4A4BE485-48C1-4EEE-B97A-EB57B46D312E}" srcOrd="0" destOrd="0" presId="urn:microsoft.com/office/officeart/2011/layout/ThemePictureAccent"/>
    <dgm:cxn modelId="{B60F4247-B49D-4B98-98C7-636411A7C7BB}" type="presParOf" srcId="{7A12F364-CA62-4456-A290-32F881F2787C}" destId="{6F7DDAE8-F2B6-4865-8301-3A0BB4736F2C}" srcOrd="5" destOrd="0" presId="urn:microsoft.com/office/officeart/2011/layout/ThemePictureAccent"/>
    <dgm:cxn modelId="{1290E1C7-1C8B-4E7C-869D-D856158022D0}" type="presParOf" srcId="{7A12F364-CA62-4456-A290-32F881F2787C}" destId="{5862B3A1-E8EF-4F13-A457-6A3A53B9646C}" srcOrd="6" destOrd="0" presId="urn:microsoft.com/office/officeart/2011/layout/ThemePictureAccent"/>
    <dgm:cxn modelId="{BF13D4AF-638D-40E0-A6F1-B234DBBA8B4A}" type="presParOf" srcId="{5862B3A1-E8EF-4F13-A457-6A3A53B9646C}" destId="{41E98A2F-E8D7-454C-998F-EBF37762C8D8}" srcOrd="0" destOrd="0" presId="urn:microsoft.com/office/officeart/2011/layout/ThemePictureAccent"/>
    <dgm:cxn modelId="{1B4A0016-C37F-4547-9716-FC42C6F7BED3}" type="presParOf" srcId="{7A12F364-CA62-4456-A290-32F881F2787C}" destId="{BB4F404B-A20E-4613-B739-65CF68693B74}" srcOrd="7" destOrd="0" presId="urn:microsoft.com/office/officeart/2011/layout/ThemePictureAccent"/>
    <dgm:cxn modelId="{CF181A10-E1D4-4FDF-BFAA-A70B63E1B301}" type="presParOf" srcId="{BB4F404B-A20E-4613-B739-65CF68693B74}" destId="{0A800EBF-942F-402C-8541-3D84C7EADB9F}" srcOrd="0" destOrd="0" presId="urn:microsoft.com/office/officeart/2011/layout/ThemePictureAccent"/>
    <dgm:cxn modelId="{B50173A6-6ED5-48B7-8799-F02DC52A5488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3536871-4966-4A7C-A949-13F347FADE40}" type="presOf" srcId="{1C9870FF-E409-4D28-AC3F-CA4E149A1FCA}" destId="{9E088DB3-5A46-4F9F-A117-F5418FE109D2}" srcOrd="0" destOrd="0" presId="urn:microsoft.com/office/officeart/2011/layout/ThemePictureAccent"/>
    <dgm:cxn modelId="{08DC2C87-5AEF-49B5-84E1-971E76C63829}" type="presOf" srcId="{21341806-6C43-4F22-92E4-D809B3047AE0}" destId="{6F7DDAE8-F2B6-4865-8301-3A0BB4736F2C}" srcOrd="0" destOrd="0" presId="urn:microsoft.com/office/officeart/2011/layout/ThemePictureAccent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DC3DF45C-E602-4DBB-8485-BED102E50E1A}" type="presOf" srcId="{D9DBD67F-7EDE-423B-A6A1-F82FC29F79BC}" destId="{8EE1B26D-1CED-40CB-B958-E32547353894}" srcOrd="0" destOrd="0" presId="urn:microsoft.com/office/officeart/2011/layout/ThemePictureAccent"/>
    <dgm:cxn modelId="{4E9A84AF-0592-491B-B94C-10D0AF454E50}" type="presOf" srcId="{E0AC8E00-A2FE-44E6-A782-0CD582323D10}" destId="{7A12F364-CA62-4456-A290-32F881F2787C}" srcOrd="0" destOrd="0" presId="urn:microsoft.com/office/officeart/2011/layout/ThemePictureAccent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1D8F2F2A-D3D2-415E-9157-35DAA2AE48F7}" type="presParOf" srcId="{7A12F364-CA62-4456-A290-32F881F2787C}" destId="{A85918B3-6621-4AA1-A9AA-E5C1E737ADEB}" srcOrd="0" destOrd="0" presId="urn:microsoft.com/office/officeart/2011/layout/ThemePictureAccent"/>
    <dgm:cxn modelId="{F4367D6B-90DF-4FD0-AE52-3A8C1D83568B}" type="presParOf" srcId="{A85918B3-6621-4AA1-A9AA-E5C1E737ADEB}" destId="{BFD22795-6F77-49AD-9E1F-83790AC0CDE9}" srcOrd="0" destOrd="0" presId="urn:microsoft.com/office/officeart/2011/layout/ThemePictureAccent"/>
    <dgm:cxn modelId="{21BF6CDB-301A-4152-B835-B4E5A62E3875}" type="presParOf" srcId="{7A12F364-CA62-4456-A290-32F881F2787C}" destId="{52FEDA68-4B71-465E-AA65-16733BACE588}" srcOrd="1" destOrd="0" presId="urn:microsoft.com/office/officeart/2011/layout/ThemePictureAccent"/>
    <dgm:cxn modelId="{6AE3F168-0B5A-4ECA-BE53-CC99CF2E1C98}" type="presParOf" srcId="{52FEDA68-4B71-465E-AA65-16733BACE588}" destId="{20FC4C29-4BE6-4462-8EB1-F04636B52059}" srcOrd="0" destOrd="0" presId="urn:microsoft.com/office/officeart/2011/layout/ThemePictureAccent"/>
    <dgm:cxn modelId="{18D0D348-9700-41A1-8D0E-B78584888DF7}" type="presParOf" srcId="{7A12F364-CA62-4456-A290-32F881F2787C}" destId="{8EE1B26D-1CED-40CB-B958-E32547353894}" srcOrd="2" destOrd="0" presId="urn:microsoft.com/office/officeart/2011/layout/ThemePictureAccent"/>
    <dgm:cxn modelId="{83A915C0-BD82-4DC0-8BFE-61F43A7FF5FD}" type="presParOf" srcId="{7A12F364-CA62-4456-A290-32F881F2787C}" destId="{F31B9590-B4D2-48FD-B9B8-A83DD3B6C255}" srcOrd="3" destOrd="0" presId="urn:microsoft.com/office/officeart/2011/layout/ThemePictureAccent"/>
    <dgm:cxn modelId="{0D39AF54-597D-494E-AABE-441C8511CBA8}" type="presParOf" srcId="{F31B9590-B4D2-48FD-B9B8-A83DD3B6C255}" destId="{37DE2CAE-780A-4C09-BB19-640E80EF803B}" srcOrd="0" destOrd="0" presId="urn:microsoft.com/office/officeart/2011/layout/ThemePictureAccent"/>
    <dgm:cxn modelId="{D1E5C3BC-7BFB-4628-B350-91489AC02622}" type="presParOf" srcId="{7A12F364-CA62-4456-A290-32F881F2787C}" destId="{D3A36132-B36C-4AE4-A7DA-71C1322DAD9D}" srcOrd="4" destOrd="0" presId="urn:microsoft.com/office/officeart/2011/layout/ThemePictureAccent"/>
    <dgm:cxn modelId="{95358CB3-44C6-420C-ADBA-8D796D4EBCBB}" type="presParOf" srcId="{D3A36132-B36C-4AE4-A7DA-71C1322DAD9D}" destId="{4A4BE485-48C1-4EEE-B97A-EB57B46D312E}" srcOrd="0" destOrd="0" presId="urn:microsoft.com/office/officeart/2011/layout/ThemePictureAccent"/>
    <dgm:cxn modelId="{4D8D6D14-905E-4E67-9ADF-B7F63437537E}" type="presParOf" srcId="{7A12F364-CA62-4456-A290-32F881F2787C}" destId="{6F7DDAE8-F2B6-4865-8301-3A0BB4736F2C}" srcOrd="5" destOrd="0" presId="urn:microsoft.com/office/officeart/2011/layout/ThemePictureAccent"/>
    <dgm:cxn modelId="{665E5C12-B4B5-4689-8287-2569761734F9}" type="presParOf" srcId="{7A12F364-CA62-4456-A290-32F881F2787C}" destId="{5862B3A1-E8EF-4F13-A457-6A3A53B9646C}" srcOrd="6" destOrd="0" presId="urn:microsoft.com/office/officeart/2011/layout/ThemePictureAccent"/>
    <dgm:cxn modelId="{641E30E8-39F7-4C92-97C4-EE5EDA44B902}" type="presParOf" srcId="{5862B3A1-E8EF-4F13-A457-6A3A53B9646C}" destId="{41E98A2F-E8D7-454C-998F-EBF37762C8D8}" srcOrd="0" destOrd="0" presId="urn:microsoft.com/office/officeart/2011/layout/ThemePictureAccent"/>
    <dgm:cxn modelId="{FA983ADE-9819-4CCD-9566-F853C231B766}" type="presParOf" srcId="{7A12F364-CA62-4456-A290-32F881F2787C}" destId="{BB4F404B-A20E-4613-B739-65CF68693B74}" srcOrd="7" destOrd="0" presId="urn:microsoft.com/office/officeart/2011/layout/ThemePictureAccent"/>
    <dgm:cxn modelId="{C84CC83A-DEE5-47B0-AD7F-546D2F62C0A8}" type="presParOf" srcId="{BB4F404B-A20E-4613-B739-65CF68693B74}" destId="{0A800EBF-942F-402C-8541-3D84C7EADB9F}" srcOrd="0" destOrd="0" presId="urn:microsoft.com/office/officeart/2011/layout/ThemePictureAccent"/>
    <dgm:cxn modelId="{5E162ECB-C217-465A-86CA-E1CBB440FBA6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0A34352D-7B3B-43ED-9ABC-46CD5712CD71}">
      <dgm:prSet phldrT="[Text]"/>
      <dgm:spPr/>
      <dgm:t>
        <a:bodyPr/>
        <a:lstStyle/>
        <a:p>
          <a:endParaRPr lang="th-TH" dirty="0"/>
        </a:p>
      </dgm:t>
    </dgm:pt>
    <dgm:pt modelId="{C2A4F92A-E9AD-4227-9B29-C44459DE35E2}" type="parTrans" cxnId="{725F8803-446E-44B2-8A2E-C25CC5604C5A}">
      <dgm:prSet/>
      <dgm:spPr/>
      <dgm:t>
        <a:bodyPr/>
        <a:lstStyle/>
        <a:p>
          <a:endParaRPr lang="th-TH"/>
        </a:p>
      </dgm:t>
    </dgm:pt>
    <dgm:pt modelId="{09C45316-447D-49C8-8CC5-B8981AD73079}" type="sibTrans" cxnId="{725F8803-446E-44B2-8A2E-C25CC5604C5A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4" custLinFactNeighborX="179" custLinFactNeighborY="-3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4"/>
      <dgm:spPr/>
    </dgm:pt>
    <dgm:pt modelId="{8EE1B26D-1CED-40CB-B958-E32547353894}" type="pres">
      <dgm:prSet presAssocID="{D9DBD67F-7EDE-423B-A6A1-F82FC29F79BC}" presName="Text1" presStyleLbl="alignImgPlac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4"/>
      <dgm:spPr/>
    </dgm:pt>
    <dgm:pt modelId="{6F7DDAE8-F2B6-4865-8301-3A0BB4736F2C}" type="pres">
      <dgm:prSet presAssocID="{21341806-6C43-4F22-92E4-D809B3047AE0}" presName="Text2" presStyleLbl="alignImgPlac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4"/>
      <dgm:spPr/>
    </dgm:pt>
    <dgm:pt modelId="{9E088DB3-5A46-4F9F-A117-F5418FE109D2}" type="pres">
      <dgm:prSet presAssocID="{1C9870FF-E409-4D28-AC3F-CA4E149A1FCA}" presName="Text3" presStyleLbl="alignImgPlac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0ACD555-F21D-49FD-BCA8-E3E2903AA099}" type="pres">
      <dgm:prSet presAssocID="{0A34352D-7B3B-43ED-9ABC-46CD5712CD71}" presName="Image4" presStyleCnt="0"/>
      <dgm:spPr/>
    </dgm:pt>
    <dgm:pt modelId="{055850D0-C741-4C74-9B03-55F2A1C0A828}" type="pres">
      <dgm:prSet presAssocID="{0A34352D-7B3B-43ED-9ABC-46CD5712CD71}" presName="Image" presStyleLbl="align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05B4F13F-4B49-4191-A884-74403336E0FD}" type="pres">
      <dgm:prSet presAssocID="{0A34352D-7B3B-43ED-9ABC-46CD5712CD71}" presName="Accent4" presStyleCnt="0"/>
      <dgm:spPr/>
    </dgm:pt>
    <dgm:pt modelId="{587EF313-A010-4307-9AAE-FBD823237D96}" type="pres">
      <dgm:prSet presAssocID="{0A34352D-7B3B-43ED-9ABC-46CD5712CD71}" presName="Accent" presStyleLbl="parChTrans1D1" presStyleIdx="3" presStyleCnt="4"/>
      <dgm:spPr/>
    </dgm:pt>
    <dgm:pt modelId="{71F91003-B70D-4438-96ED-04D6A627B563}" type="pres">
      <dgm:prSet presAssocID="{0A34352D-7B3B-43ED-9ABC-46CD5712CD71}" presName="Text4" presStyleLbl="alignImgPlac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CF3FA6D-0980-4095-8780-4EBDD4BFD6B9}" type="presOf" srcId="{D9DBD67F-7EDE-423B-A6A1-F82FC29F79BC}" destId="{8EE1B26D-1CED-40CB-B958-E32547353894}" srcOrd="0" destOrd="0" presId="urn:microsoft.com/office/officeart/2011/layout/ThemePictureAccent"/>
    <dgm:cxn modelId="{725F8803-446E-44B2-8A2E-C25CC5604C5A}" srcId="{E0AC8E00-A2FE-44E6-A782-0CD582323D10}" destId="{0A34352D-7B3B-43ED-9ABC-46CD5712CD71}" srcOrd="3" destOrd="0" parTransId="{C2A4F92A-E9AD-4227-9B29-C44459DE35E2}" sibTransId="{09C45316-447D-49C8-8CC5-B8981AD73079}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C75E447A-E03E-4FF7-97B6-72CDE544272C}" type="presOf" srcId="{0A34352D-7B3B-43ED-9ABC-46CD5712CD71}" destId="{71F91003-B70D-4438-96ED-04D6A627B563}" srcOrd="0" destOrd="0" presId="urn:microsoft.com/office/officeart/2011/layout/ThemePictureAccent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9F6AAEE9-49D1-4D72-9D11-7ED1B504EA60}" type="presOf" srcId="{21341806-6C43-4F22-92E4-D809B3047AE0}" destId="{6F7DDAE8-F2B6-4865-8301-3A0BB4736F2C}" srcOrd="0" destOrd="0" presId="urn:microsoft.com/office/officeart/2011/layout/ThemePictureAccent"/>
    <dgm:cxn modelId="{AD1D1F6D-ACCC-41D0-BA72-63D41E04CE29}" type="presOf" srcId="{1C9870FF-E409-4D28-AC3F-CA4E149A1FCA}" destId="{9E088DB3-5A46-4F9F-A117-F5418FE109D2}" srcOrd="0" destOrd="0" presId="urn:microsoft.com/office/officeart/2011/layout/ThemePictureAccent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01E9CCD4-FB35-442D-AABB-0B9B1B1B2179}" type="presOf" srcId="{E0AC8E00-A2FE-44E6-A782-0CD582323D10}" destId="{7A12F364-CA62-4456-A290-32F881F2787C}" srcOrd="0" destOrd="0" presId="urn:microsoft.com/office/officeart/2011/layout/ThemePictureAccent"/>
    <dgm:cxn modelId="{68FAF839-97ED-4FE8-AFF3-48AE01A2B27E}" type="presParOf" srcId="{7A12F364-CA62-4456-A290-32F881F2787C}" destId="{A85918B3-6621-4AA1-A9AA-E5C1E737ADEB}" srcOrd="0" destOrd="0" presId="urn:microsoft.com/office/officeart/2011/layout/ThemePictureAccent"/>
    <dgm:cxn modelId="{62E0BAC4-6951-46CC-AD1C-3866A8402B95}" type="presParOf" srcId="{A85918B3-6621-4AA1-A9AA-E5C1E737ADEB}" destId="{BFD22795-6F77-49AD-9E1F-83790AC0CDE9}" srcOrd="0" destOrd="0" presId="urn:microsoft.com/office/officeart/2011/layout/ThemePictureAccent"/>
    <dgm:cxn modelId="{6357F526-A28A-4F96-8DE1-CA896ED14D9C}" type="presParOf" srcId="{7A12F364-CA62-4456-A290-32F881F2787C}" destId="{52FEDA68-4B71-465E-AA65-16733BACE588}" srcOrd="1" destOrd="0" presId="urn:microsoft.com/office/officeart/2011/layout/ThemePictureAccent"/>
    <dgm:cxn modelId="{F02D52EF-84C0-4F58-8D25-685D34CD1C85}" type="presParOf" srcId="{52FEDA68-4B71-465E-AA65-16733BACE588}" destId="{20FC4C29-4BE6-4462-8EB1-F04636B52059}" srcOrd="0" destOrd="0" presId="urn:microsoft.com/office/officeart/2011/layout/ThemePictureAccent"/>
    <dgm:cxn modelId="{2856F324-AB0A-484E-B48B-77036733ADE4}" type="presParOf" srcId="{7A12F364-CA62-4456-A290-32F881F2787C}" destId="{8EE1B26D-1CED-40CB-B958-E32547353894}" srcOrd="2" destOrd="0" presId="urn:microsoft.com/office/officeart/2011/layout/ThemePictureAccent"/>
    <dgm:cxn modelId="{14870091-0864-4413-8973-5CA44C760899}" type="presParOf" srcId="{7A12F364-CA62-4456-A290-32F881F2787C}" destId="{F31B9590-B4D2-48FD-B9B8-A83DD3B6C255}" srcOrd="3" destOrd="0" presId="urn:microsoft.com/office/officeart/2011/layout/ThemePictureAccent"/>
    <dgm:cxn modelId="{040A11B4-4E00-42B1-9602-6825AAB9BFCE}" type="presParOf" srcId="{F31B9590-B4D2-48FD-B9B8-A83DD3B6C255}" destId="{37DE2CAE-780A-4C09-BB19-640E80EF803B}" srcOrd="0" destOrd="0" presId="urn:microsoft.com/office/officeart/2011/layout/ThemePictureAccent"/>
    <dgm:cxn modelId="{D6398E4D-521A-47F7-9054-11168C4F196B}" type="presParOf" srcId="{7A12F364-CA62-4456-A290-32F881F2787C}" destId="{D3A36132-B36C-4AE4-A7DA-71C1322DAD9D}" srcOrd="4" destOrd="0" presId="urn:microsoft.com/office/officeart/2011/layout/ThemePictureAccent"/>
    <dgm:cxn modelId="{029DDAB4-4AA5-413E-BF27-F994AB122C99}" type="presParOf" srcId="{D3A36132-B36C-4AE4-A7DA-71C1322DAD9D}" destId="{4A4BE485-48C1-4EEE-B97A-EB57B46D312E}" srcOrd="0" destOrd="0" presId="urn:microsoft.com/office/officeart/2011/layout/ThemePictureAccent"/>
    <dgm:cxn modelId="{808C75C1-F6E0-40D1-931C-708E4D6A750F}" type="presParOf" srcId="{7A12F364-CA62-4456-A290-32F881F2787C}" destId="{6F7DDAE8-F2B6-4865-8301-3A0BB4736F2C}" srcOrd="5" destOrd="0" presId="urn:microsoft.com/office/officeart/2011/layout/ThemePictureAccent"/>
    <dgm:cxn modelId="{E082AD8A-04AD-4881-9FE2-FDD7BD479338}" type="presParOf" srcId="{7A12F364-CA62-4456-A290-32F881F2787C}" destId="{5862B3A1-E8EF-4F13-A457-6A3A53B9646C}" srcOrd="6" destOrd="0" presId="urn:microsoft.com/office/officeart/2011/layout/ThemePictureAccent"/>
    <dgm:cxn modelId="{5B5B3E0F-9943-4366-B83E-D660A9942BC3}" type="presParOf" srcId="{5862B3A1-E8EF-4F13-A457-6A3A53B9646C}" destId="{41E98A2F-E8D7-454C-998F-EBF37762C8D8}" srcOrd="0" destOrd="0" presId="urn:microsoft.com/office/officeart/2011/layout/ThemePictureAccent"/>
    <dgm:cxn modelId="{1F4884D0-0C8F-4BBB-801E-5059BF125FF8}" type="presParOf" srcId="{7A12F364-CA62-4456-A290-32F881F2787C}" destId="{BB4F404B-A20E-4613-B739-65CF68693B74}" srcOrd="7" destOrd="0" presId="urn:microsoft.com/office/officeart/2011/layout/ThemePictureAccent"/>
    <dgm:cxn modelId="{5665EE2C-60F4-476D-B0E7-80A7DD6CF8EE}" type="presParOf" srcId="{BB4F404B-A20E-4613-B739-65CF68693B74}" destId="{0A800EBF-942F-402C-8541-3D84C7EADB9F}" srcOrd="0" destOrd="0" presId="urn:microsoft.com/office/officeart/2011/layout/ThemePictureAccent"/>
    <dgm:cxn modelId="{B978FA7D-E468-4172-8A80-88135EFCEBDA}" type="presParOf" srcId="{7A12F364-CA62-4456-A290-32F881F2787C}" destId="{9E088DB3-5A46-4F9F-A117-F5418FE109D2}" srcOrd="8" destOrd="0" presId="urn:microsoft.com/office/officeart/2011/layout/ThemePictureAccent"/>
    <dgm:cxn modelId="{33C155B6-3D73-4459-9F76-18DF173F855E}" type="presParOf" srcId="{7A12F364-CA62-4456-A290-32F881F2787C}" destId="{E0ACD555-F21D-49FD-BCA8-E3E2903AA099}" srcOrd="9" destOrd="0" presId="urn:microsoft.com/office/officeart/2011/layout/ThemePictureAccent"/>
    <dgm:cxn modelId="{A418A640-E21E-467D-BA20-5A1A4FC0CA38}" type="presParOf" srcId="{E0ACD555-F21D-49FD-BCA8-E3E2903AA099}" destId="{055850D0-C741-4C74-9B03-55F2A1C0A828}" srcOrd="0" destOrd="0" presId="urn:microsoft.com/office/officeart/2011/layout/ThemePictureAccent"/>
    <dgm:cxn modelId="{E16DF704-E38B-42E0-9278-2D290D2BA4E6}" type="presParOf" srcId="{7A12F364-CA62-4456-A290-32F881F2787C}" destId="{05B4F13F-4B49-4191-A884-74403336E0FD}" srcOrd="10" destOrd="0" presId="urn:microsoft.com/office/officeart/2011/layout/ThemePictureAccent"/>
    <dgm:cxn modelId="{BC4984C7-CA34-4E7D-9785-4EC3E6571AFA}" type="presParOf" srcId="{05B4F13F-4B49-4191-A884-74403336E0FD}" destId="{587EF313-A010-4307-9AAE-FBD823237D96}" srcOrd="0" destOrd="0" presId="urn:microsoft.com/office/officeart/2011/layout/ThemePictureAccent"/>
    <dgm:cxn modelId="{EE4073B3-90EB-45EF-980F-B13468421A43}" type="presParOf" srcId="{7A12F364-CA62-4456-A290-32F881F2787C}" destId="{71F91003-B70D-4438-96ED-04D6A627B563}" srcOrd="11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A7E1FC4-46CA-454C-B92B-2B1847B9C1C6}" type="presOf" srcId="{D9DBD67F-7EDE-423B-A6A1-F82FC29F79BC}" destId="{8EE1B26D-1CED-40CB-B958-E32547353894}" srcOrd="0" destOrd="0" presId="urn:microsoft.com/office/officeart/2011/layout/ThemePictureAccent"/>
    <dgm:cxn modelId="{B2976A05-D0A9-4556-B61E-680E38D7073E}" type="presOf" srcId="{1C9870FF-E409-4D28-AC3F-CA4E149A1FCA}" destId="{9E088DB3-5A46-4F9F-A117-F5418FE109D2}" srcOrd="0" destOrd="0" presId="urn:microsoft.com/office/officeart/2011/layout/ThemePictureAccent"/>
    <dgm:cxn modelId="{7869004B-E06D-4557-B565-DA81E9171A9D}" type="presOf" srcId="{21341806-6C43-4F22-92E4-D809B3047AE0}" destId="{6F7DDAE8-F2B6-4865-8301-3A0BB4736F2C}" srcOrd="0" destOrd="0" presId="urn:microsoft.com/office/officeart/2011/layout/ThemePictureAccent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A33A36D4-1C40-4069-831F-B3CBA7E1AE3A}" type="presOf" srcId="{E0AC8E00-A2FE-44E6-A782-0CD582323D10}" destId="{7A12F364-CA62-4456-A290-32F881F2787C}" srcOrd="0" destOrd="0" presId="urn:microsoft.com/office/officeart/2011/layout/ThemePictureAccent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8AEF7BB7-148C-45AD-8CF6-FEC3C0CF763F}" type="presParOf" srcId="{7A12F364-CA62-4456-A290-32F881F2787C}" destId="{A85918B3-6621-4AA1-A9AA-E5C1E737ADEB}" srcOrd="0" destOrd="0" presId="urn:microsoft.com/office/officeart/2011/layout/ThemePictureAccent"/>
    <dgm:cxn modelId="{E7142684-22DE-44CC-AB6E-79AD4775B496}" type="presParOf" srcId="{A85918B3-6621-4AA1-A9AA-E5C1E737ADEB}" destId="{BFD22795-6F77-49AD-9E1F-83790AC0CDE9}" srcOrd="0" destOrd="0" presId="urn:microsoft.com/office/officeart/2011/layout/ThemePictureAccent"/>
    <dgm:cxn modelId="{96C93F4A-E190-4B0C-BF13-97F0E76453E9}" type="presParOf" srcId="{7A12F364-CA62-4456-A290-32F881F2787C}" destId="{52FEDA68-4B71-465E-AA65-16733BACE588}" srcOrd="1" destOrd="0" presId="urn:microsoft.com/office/officeart/2011/layout/ThemePictureAccent"/>
    <dgm:cxn modelId="{38B9AE43-0928-42CD-928B-A0D53FDD88C7}" type="presParOf" srcId="{52FEDA68-4B71-465E-AA65-16733BACE588}" destId="{20FC4C29-4BE6-4462-8EB1-F04636B52059}" srcOrd="0" destOrd="0" presId="urn:microsoft.com/office/officeart/2011/layout/ThemePictureAccent"/>
    <dgm:cxn modelId="{387C1CC7-CFAF-4A95-A557-92A49888F722}" type="presParOf" srcId="{7A12F364-CA62-4456-A290-32F881F2787C}" destId="{8EE1B26D-1CED-40CB-B958-E32547353894}" srcOrd="2" destOrd="0" presId="urn:microsoft.com/office/officeart/2011/layout/ThemePictureAccent"/>
    <dgm:cxn modelId="{AA11BDA4-342C-45FB-9CD0-4CA504022851}" type="presParOf" srcId="{7A12F364-CA62-4456-A290-32F881F2787C}" destId="{F31B9590-B4D2-48FD-B9B8-A83DD3B6C255}" srcOrd="3" destOrd="0" presId="urn:microsoft.com/office/officeart/2011/layout/ThemePictureAccent"/>
    <dgm:cxn modelId="{0E49D0F5-2FB6-4E9C-AAC4-D0F213C5F224}" type="presParOf" srcId="{F31B9590-B4D2-48FD-B9B8-A83DD3B6C255}" destId="{37DE2CAE-780A-4C09-BB19-640E80EF803B}" srcOrd="0" destOrd="0" presId="urn:microsoft.com/office/officeart/2011/layout/ThemePictureAccent"/>
    <dgm:cxn modelId="{B5062459-D3BF-4B4E-A33D-B048DD572F4F}" type="presParOf" srcId="{7A12F364-CA62-4456-A290-32F881F2787C}" destId="{D3A36132-B36C-4AE4-A7DA-71C1322DAD9D}" srcOrd="4" destOrd="0" presId="urn:microsoft.com/office/officeart/2011/layout/ThemePictureAccent"/>
    <dgm:cxn modelId="{4C58AC70-4552-4E96-A3C6-571091F04F47}" type="presParOf" srcId="{D3A36132-B36C-4AE4-A7DA-71C1322DAD9D}" destId="{4A4BE485-48C1-4EEE-B97A-EB57B46D312E}" srcOrd="0" destOrd="0" presId="urn:microsoft.com/office/officeart/2011/layout/ThemePictureAccent"/>
    <dgm:cxn modelId="{E0D46FA8-4DF9-48C8-B213-D6C6EA9F4B05}" type="presParOf" srcId="{7A12F364-CA62-4456-A290-32F881F2787C}" destId="{6F7DDAE8-F2B6-4865-8301-3A0BB4736F2C}" srcOrd="5" destOrd="0" presId="urn:microsoft.com/office/officeart/2011/layout/ThemePictureAccent"/>
    <dgm:cxn modelId="{51AD0ED4-9687-4D5D-B346-ABB6F55A73CF}" type="presParOf" srcId="{7A12F364-CA62-4456-A290-32F881F2787C}" destId="{5862B3A1-E8EF-4F13-A457-6A3A53B9646C}" srcOrd="6" destOrd="0" presId="urn:microsoft.com/office/officeart/2011/layout/ThemePictureAccent"/>
    <dgm:cxn modelId="{B9B50320-BCC0-4AAD-B8BC-3BD691E1E876}" type="presParOf" srcId="{5862B3A1-E8EF-4F13-A457-6A3A53B9646C}" destId="{41E98A2F-E8D7-454C-998F-EBF37762C8D8}" srcOrd="0" destOrd="0" presId="urn:microsoft.com/office/officeart/2011/layout/ThemePictureAccent"/>
    <dgm:cxn modelId="{894CA996-95CB-4DAC-A325-487D4584C0AD}" type="presParOf" srcId="{7A12F364-CA62-4456-A290-32F881F2787C}" destId="{BB4F404B-A20E-4613-B739-65CF68693B74}" srcOrd="7" destOrd="0" presId="urn:microsoft.com/office/officeart/2011/layout/ThemePictureAccent"/>
    <dgm:cxn modelId="{EC43B8B4-921F-41CA-B383-E4C91D70FE69}" type="presParOf" srcId="{BB4F404B-A20E-4613-B739-65CF68693B74}" destId="{0A800EBF-942F-402C-8541-3D84C7EADB9F}" srcOrd="0" destOrd="0" presId="urn:microsoft.com/office/officeart/2011/layout/ThemePictureAccent"/>
    <dgm:cxn modelId="{E030E815-FECB-4B98-A726-60AFA82D093E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C76A030-AEED-44A0-9761-F9B73D87DA04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E919857-12DB-4732-8A29-CECFBB4A9BE3}">
      <dgm:prSet phldrT="[Text]" phldr="1"/>
      <dgm:spPr/>
      <dgm:t>
        <a:bodyPr/>
        <a:lstStyle/>
        <a:p>
          <a:endParaRPr lang="th-TH"/>
        </a:p>
      </dgm:t>
    </dgm:pt>
    <dgm:pt modelId="{EA10938E-9AB1-414A-B299-ED424C0803B5}" type="parTrans" cxnId="{89605D4A-0738-46AA-904B-082EEC9A42D3}">
      <dgm:prSet/>
      <dgm:spPr/>
      <dgm:t>
        <a:bodyPr/>
        <a:lstStyle/>
        <a:p>
          <a:endParaRPr lang="th-TH"/>
        </a:p>
      </dgm:t>
    </dgm:pt>
    <dgm:pt modelId="{FF4326A9-EB47-45CD-ADCC-256D57C96F79}" type="sibTrans" cxnId="{89605D4A-0738-46AA-904B-082EEC9A42D3}">
      <dgm:prSet/>
      <dgm:spPr/>
      <dgm:t>
        <a:bodyPr/>
        <a:lstStyle/>
        <a:p>
          <a:endParaRPr lang="th-TH"/>
        </a:p>
      </dgm:t>
    </dgm:pt>
    <dgm:pt modelId="{7DA0F574-0547-478D-9BB0-D85FCC284E54}">
      <dgm:prSet phldrT="[Text]" phldr="1"/>
      <dgm:spPr/>
      <dgm:t>
        <a:bodyPr/>
        <a:lstStyle/>
        <a:p>
          <a:endParaRPr lang="th-TH"/>
        </a:p>
      </dgm:t>
    </dgm:pt>
    <dgm:pt modelId="{5F2AAA71-2160-4B1E-B108-B82F20085124}" type="parTrans" cxnId="{6C64C352-D56D-430F-8EB3-EB2F1D1E2CA7}">
      <dgm:prSet/>
      <dgm:spPr/>
      <dgm:t>
        <a:bodyPr/>
        <a:lstStyle/>
        <a:p>
          <a:endParaRPr lang="th-TH"/>
        </a:p>
      </dgm:t>
    </dgm:pt>
    <dgm:pt modelId="{53B1F6E8-54AE-4CC8-BA6E-EAEE31944001}" type="sibTrans" cxnId="{6C64C352-D56D-430F-8EB3-EB2F1D1E2CA7}">
      <dgm:prSet/>
      <dgm:spPr/>
      <dgm:t>
        <a:bodyPr/>
        <a:lstStyle/>
        <a:p>
          <a:endParaRPr lang="th-TH"/>
        </a:p>
      </dgm:t>
    </dgm:pt>
    <dgm:pt modelId="{CF648804-5637-4D8E-940B-6AB1956F40E8}">
      <dgm:prSet phldrT="[Text]" phldr="1"/>
      <dgm:spPr/>
      <dgm:t>
        <a:bodyPr/>
        <a:lstStyle/>
        <a:p>
          <a:endParaRPr lang="th-TH" dirty="0"/>
        </a:p>
      </dgm:t>
    </dgm:pt>
    <dgm:pt modelId="{77C8BB85-7445-4E74-AB5F-7354B6FC71BA}" type="parTrans" cxnId="{EE84BD92-1567-4533-B9C0-0AEA0C031D62}">
      <dgm:prSet/>
      <dgm:spPr/>
      <dgm:t>
        <a:bodyPr/>
        <a:lstStyle/>
        <a:p>
          <a:endParaRPr lang="th-TH"/>
        </a:p>
      </dgm:t>
    </dgm:pt>
    <dgm:pt modelId="{233570F5-9156-4FA3-A094-0331A6191040}" type="sibTrans" cxnId="{EE84BD92-1567-4533-B9C0-0AEA0C031D62}">
      <dgm:prSet/>
      <dgm:spPr/>
      <dgm:t>
        <a:bodyPr/>
        <a:lstStyle/>
        <a:p>
          <a:endParaRPr lang="th-TH"/>
        </a:p>
      </dgm:t>
    </dgm:pt>
    <dgm:pt modelId="{3F0F3264-652D-4676-AE47-1F3CB0161A57}" type="pres">
      <dgm:prSet presAssocID="{7C76A030-AEED-44A0-9761-F9B73D87DA04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0EC53082-65CE-4801-B6BC-C29531C6E75E}" type="pres">
      <dgm:prSet presAssocID="{0E919857-12DB-4732-8A29-CECFBB4A9BE3}" presName="Image1" presStyleCnt="0"/>
      <dgm:spPr/>
    </dgm:pt>
    <dgm:pt modelId="{0C89DE12-F31A-4689-AAD3-658C9CFAE5E3}" type="pres">
      <dgm:prSet presAssocID="{0E919857-12DB-4732-8A29-CECFBB4A9BE3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08B4A29-A771-4D9C-ABCB-84259F0A4D58}" type="pres">
      <dgm:prSet presAssocID="{0E919857-12DB-4732-8A29-CECFBB4A9BE3}" presName="Accent1" presStyleCnt="0"/>
      <dgm:spPr/>
    </dgm:pt>
    <dgm:pt modelId="{844A4174-C822-4B40-A108-60C534FF020A}" type="pres">
      <dgm:prSet presAssocID="{0E919857-12DB-4732-8A29-CECFBB4A9BE3}" presName="Accent" presStyleLbl="parChTrans1D1" presStyleIdx="0" presStyleCnt="3"/>
      <dgm:spPr/>
    </dgm:pt>
    <dgm:pt modelId="{E22BD536-F4BD-4313-931C-A42C458235BB}" type="pres">
      <dgm:prSet presAssocID="{0E919857-12DB-4732-8A29-CECFBB4A9BE3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35869F-D263-4D7F-AB85-44D4532A78ED}" type="pres">
      <dgm:prSet presAssocID="{7DA0F574-0547-478D-9BB0-D85FCC284E54}" presName="Image2" presStyleCnt="0"/>
      <dgm:spPr/>
    </dgm:pt>
    <dgm:pt modelId="{0255C485-E81D-4A50-B0E0-CF546F7EC9FB}" type="pres">
      <dgm:prSet presAssocID="{7DA0F574-0547-478D-9BB0-D85FCC284E54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1618A42D-19BE-4508-84FF-18F4957D8DBF}" type="pres">
      <dgm:prSet presAssocID="{7DA0F574-0547-478D-9BB0-D85FCC284E54}" presName="Accent2" presStyleCnt="0"/>
      <dgm:spPr/>
    </dgm:pt>
    <dgm:pt modelId="{C3E1FD93-1C4D-4A51-AC52-2ADEA11720F1}" type="pres">
      <dgm:prSet presAssocID="{7DA0F574-0547-478D-9BB0-D85FCC284E54}" presName="Accent" presStyleLbl="parChTrans1D1" presStyleIdx="1" presStyleCnt="3"/>
      <dgm:spPr/>
    </dgm:pt>
    <dgm:pt modelId="{23952F5E-8588-4BDA-BFE5-F8398D0E9331}" type="pres">
      <dgm:prSet presAssocID="{7DA0F574-0547-478D-9BB0-D85FCC284E54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E74C82C-520B-4621-B283-305C60054160}" type="pres">
      <dgm:prSet presAssocID="{CF648804-5637-4D8E-940B-6AB1956F40E8}" presName="Image3" presStyleCnt="0"/>
      <dgm:spPr/>
    </dgm:pt>
    <dgm:pt modelId="{9AB98200-BDAE-43F6-A573-D5218CBAAD2A}" type="pres">
      <dgm:prSet presAssocID="{CF648804-5637-4D8E-940B-6AB1956F40E8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th-TH"/>
        </a:p>
      </dgm:t>
    </dgm:pt>
    <dgm:pt modelId="{20E03912-3336-4D33-A0D5-F2FEFD0D4B51}" type="pres">
      <dgm:prSet presAssocID="{CF648804-5637-4D8E-940B-6AB1956F40E8}" presName="Accent3" presStyleCnt="0"/>
      <dgm:spPr/>
    </dgm:pt>
    <dgm:pt modelId="{CED91486-8A63-4204-AD45-1B0241450232}" type="pres">
      <dgm:prSet presAssocID="{CF648804-5637-4D8E-940B-6AB1956F40E8}" presName="Accent" presStyleLbl="parChTrans1D1" presStyleIdx="2" presStyleCnt="3"/>
      <dgm:spPr/>
    </dgm:pt>
    <dgm:pt modelId="{334C81D5-6EE4-4096-8C88-62E0F7DB0B83}" type="pres">
      <dgm:prSet presAssocID="{CF648804-5637-4D8E-940B-6AB1956F40E8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C64C352-D56D-430F-8EB3-EB2F1D1E2CA7}" srcId="{7C76A030-AEED-44A0-9761-F9B73D87DA04}" destId="{7DA0F574-0547-478D-9BB0-D85FCC284E54}" srcOrd="1" destOrd="0" parTransId="{5F2AAA71-2160-4B1E-B108-B82F20085124}" sibTransId="{53B1F6E8-54AE-4CC8-BA6E-EAEE31944001}"/>
    <dgm:cxn modelId="{AB0F6E70-D340-43DA-A215-A628EB91E06E}" type="presOf" srcId="{CF648804-5637-4D8E-940B-6AB1956F40E8}" destId="{334C81D5-6EE4-4096-8C88-62E0F7DB0B83}" srcOrd="0" destOrd="0" presId="urn:microsoft.com/office/officeart/2011/layout/ThemePictureAccent"/>
    <dgm:cxn modelId="{113E61BF-6700-4DB6-8779-CECC5314C8E5}" type="presOf" srcId="{7DA0F574-0547-478D-9BB0-D85FCC284E54}" destId="{23952F5E-8588-4BDA-BFE5-F8398D0E9331}" srcOrd="0" destOrd="0" presId="urn:microsoft.com/office/officeart/2011/layout/ThemePictureAccent"/>
    <dgm:cxn modelId="{EE84BD92-1567-4533-B9C0-0AEA0C031D62}" srcId="{7C76A030-AEED-44A0-9761-F9B73D87DA04}" destId="{CF648804-5637-4D8E-940B-6AB1956F40E8}" srcOrd="2" destOrd="0" parTransId="{77C8BB85-7445-4E74-AB5F-7354B6FC71BA}" sibTransId="{233570F5-9156-4FA3-A094-0331A6191040}"/>
    <dgm:cxn modelId="{D78BA746-88DB-4149-9E58-5F6434C9BC7A}" type="presOf" srcId="{7C76A030-AEED-44A0-9761-F9B73D87DA04}" destId="{3F0F3264-652D-4676-AE47-1F3CB0161A57}" srcOrd="0" destOrd="0" presId="urn:microsoft.com/office/officeart/2011/layout/ThemePictureAccent"/>
    <dgm:cxn modelId="{AD548510-C3A6-4932-BC5B-C666DC51EFD1}" type="presOf" srcId="{0E919857-12DB-4732-8A29-CECFBB4A9BE3}" destId="{E22BD536-F4BD-4313-931C-A42C458235BB}" srcOrd="0" destOrd="0" presId="urn:microsoft.com/office/officeart/2011/layout/ThemePictureAccent"/>
    <dgm:cxn modelId="{89605D4A-0738-46AA-904B-082EEC9A42D3}" srcId="{7C76A030-AEED-44A0-9761-F9B73D87DA04}" destId="{0E919857-12DB-4732-8A29-CECFBB4A9BE3}" srcOrd="0" destOrd="0" parTransId="{EA10938E-9AB1-414A-B299-ED424C0803B5}" sibTransId="{FF4326A9-EB47-45CD-ADCC-256D57C96F79}"/>
    <dgm:cxn modelId="{8111252C-EE7C-4A13-8877-68B76CCDDAA5}" type="presParOf" srcId="{3F0F3264-652D-4676-AE47-1F3CB0161A57}" destId="{0EC53082-65CE-4801-B6BC-C29531C6E75E}" srcOrd="0" destOrd="0" presId="urn:microsoft.com/office/officeart/2011/layout/ThemePictureAccent"/>
    <dgm:cxn modelId="{B9301D30-A750-48B6-8313-4282057CEBC0}" type="presParOf" srcId="{0EC53082-65CE-4801-B6BC-C29531C6E75E}" destId="{0C89DE12-F31A-4689-AAD3-658C9CFAE5E3}" srcOrd="0" destOrd="0" presId="urn:microsoft.com/office/officeart/2011/layout/ThemePictureAccent"/>
    <dgm:cxn modelId="{206419AA-43D2-4130-92BA-A3DD651F828B}" type="presParOf" srcId="{3F0F3264-652D-4676-AE47-1F3CB0161A57}" destId="{E08B4A29-A771-4D9C-ABCB-84259F0A4D58}" srcOrd="1" destOrd="0" presId="urn:microsoft.com/office/officeart/2011/layout/ThemePictureAccent"/>
    <dgm:cxn modelId="{75BB1667-C571-4F58-9E8A-81ACFBAD1905}" type="presParOf" srcId="{E08B4A29-A771-4D9C-ABCB-84259F0A4D58}" destId="{844A4174-C822-4B40-A108-60C534FF020A}" srcOrd="0" destOrd="0" presId="urn:microsoft.com/office/officeart/2011/layout/ThemePictureAccent"/>
    <dgm:cxn modelId="{F87DBD41-8D7C-4B48-878E-155B1601A2A2}" type="presParOf" srcId="{3F0F3264-652D-4676-AE47-1F3CB0161A57}" destId="{E22BD536-F4BD-4313-931C-A42C458235BB}" srcOrd="2" destOrd="0" presId="urn:microsoft.com/office/officeart/2011/layout/ThemePictureAccent"/>
    <dgm:cxn modelId="{C6C209E2-6547-4E7C-972B-2CEE4DC96116}" type="presParOf" srcId="{3F0F3264-652D-4676-AE47-1F3CB0161A57}" destId="{9235869F-D263-4D7F-AB85-44D4532A78ED}" srcOrd="3" destOrd="0" presId="urn:microsoft.com/office/officeart/2011/layout/ThemePictureAccent"/>
    <dgm:cxn modelId="{CFF2BC9C-5E6C-4AC9-B72A-AE9F609FF518}" type="presParOf" srcId="{9235869F-D263-4D7F-AB85-44D4532A78ED}" destId="{0255C485-E81D-4A50-B0E0-CF546F7EC9FB}" srcOrd="0" destOrd="0" presId="urn:microsoft.com/office/officeart/2011/layout/ThemePictureAccent"/>
    <dgm:cxn modelId="{19C8B6E5-82D2-4FAD-84F8-89CE6E289BE6}" type="presParOf" srcId="{3F0F3264-652D-4676-AE47-1F3CB0161A57}" destId="{1618A42D-19BE-4508-84FF-18F4957D8DBF}" srcOrd="4" destOrd="0" presId="urn:microsoft.com/office/officeart/2011/layout/ThemePictureAccent"/>
    <dgm:cxn modelId="{73ED34EF-7730-4118-9B9C-5A201622B3FA}" type="presParOf" srcId="{1618A42D-19BE-4508-84FF-18F4957D8DBF}" destId="{C3E1FD93-1C4D-4A51-AC52-2ADEA11720F1}" srcOrd="0" destOrd="0" presId="urn:microsoft.com/office/officeart/2011/layout/ThemePictureAccent"/>
    <dgm:cxn modelId="{19BA23BA-6050-4C7B-B7B7-435F562697B1}" type="presParOf" srcId="{3F0F3264-652D-4676-AE47-1F3CB0161A57}" destId="{23952F5E-8588-4BDA-BFE5-F8398D0E9331}" srcOrd="5" destOrd="0" presId="urn:microsoft.com/office/officeart/2011/layout/ThemePictureAccent"/>
    <dgm:cxn modelId="{07B61F33-61E0-40C7-B3C7-F4E8993F7537}" type="presParOf" srcId="{3F0F3264-652D-4676-AE47-1F3CB0161A57}" destId="{AE74C82C-520B-4621-B283-305C60054160}" srcOrd="6" destOrd="0" presId="urn:microsoft.com/office/officeart/2011/layout/ThemePictureAccent"/>
    <dgm:cxn modelId="{52C378E4-4C4F-4A42-9033-E1F7D420EB35}" type="presParOf" srcId="{AE74C82C-520B-4621-B283-305C60054160}" destId="{9AB98200-BDAE-43F6-A573-D5218CBAAD2A}" srcOrd="0" destOrd="0" presId="urn:microsoft.com/office/officeart/2011/layout/ThemePictureAccent"/>
    <dgm:cxn modelId="{BE83F4E3-A85A-4023-B123-C3E7053D8171}" type="presParOf" srcId="{3F0F3264-652D-4676-AE47-1F3CB0161A57}" destId="{20E03912-3336-4D33-A0D5-F2FEFD0D4B51}" srcOrd="7" destOrd="0" presId="urn:microsoft.com/office/officeart/2011/layout/ThemePictureAccent"/>
    <dgm:cxn modelId="{78449053-2A3E-49D8-88C5-2009D16B48A5}" type="presParOf" srcId="{20E03912-3336-4D33-A0D5-F2FEFD0D4B51}" destId="{CED91486-8A63-4204-AD45-1B0241450232}" srcOrd="0" destOrd="0" presId="urn:microsoft.com/office/officeart/2011/layout/ThemePictureAccent"/>
    <dgm:cxn modelId="{D2E72789-166E-4BF4-BB99-C9F4DF84A1DE}" type="presParOf" srcId="{3F0F3264-652D-4676-AE47-1F3CB0161A57}" destId="{334C81D5-6EE4-4096-8C88-62E0F7DB0B83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custT="1"/>
      <dgm:spPr/>
      <dgm:t>
        <a:bodyPr/>
        <a:lstStyle/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กิจกรรมวันสุนทรภู่ โดยโปรแกรมวิชาภาษาไทย </a:t>
          </a:r>
        </a:p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วันที่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20 </a:t>
          </a:r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มิถุนายน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custT="1"/>
      <dgm:spPr/>
      <dgm:t>
        <a:bodyPr/>
        <a:lstStyle/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กิจกรรมเสริมทักษะการคิดคำนวณทางคณิตศาสตร์ </a:t>
          </a:r>
        </a:p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โดยโปรแกรมวิชาคณิตศาสตร์ วันที่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20 </a:t>
          </a:r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มิถุนายน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dirty="0">
            <a:effectLst/>
          </a:endParaRPr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 custScaleY="176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 custScaleY="115907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 custScaleY="205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 custScaleY="120483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C5B40519-20FF-4FEB-8EB7-EA30BC234B98}" type="presOf" srcId="{DFCE03A3-3592-48BB-81D4-DAE5C3D67D8C}" destId="{D3904A03-2853-4F56-B500-E115FBDED912}" srcOrd="0" destOrd="0" presId="urn:microsoft.com/office/officeart/2011/layout/Picture Frame"/>
    <dgm:cxn modelId="{402050F0-B5C1-44CF-8E7B-176618D40DF6}" type="presOf" srcId="{C3C28C02-D074-40E5-ACF5-31D61819BAC0}" destId="{634B457A-9096-45AD-A352-D2D698F6F5F3}" srcOrd="0" destOrd="0" presId="urn:microsoft.com/office/officeart/2011/layout/Picture Frame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4F0CFE89-8253-4BA1-966A-9AABA4117642}" type="presOf" srcId="{65F6433C-F543-4874-AB51-733347406EF8}" destId="{1F2FCC8C-4AB8-4407-94B0-9E4E18D69888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52259A5E-5758-484F-AEC3-22660A4BA257}" type="presParOf" srcId="{634B457A-9096-45AD-A352-D2D698F6F5F3}" destId="{645DD419-490D-415E-BB8D-FCC91B355D66}" srcOrd="0" destOrd="0" presId="urn:microsoft.com/office/officeart/2011/layout/Picture Frame"/>
    <dgm:cxn modelId="{4FE7792B-EA1B-4478-B084-A4EB46EA6A3A}" type="presParOf" srcId="{645DD419-490D-415E-BB8D-FCC91B355D66}" destId="{D3904A03-2853-4F56-B500-E115FBDED912}" srcOrd="0" destOrd="0" presId="urn:microsoft.com/office/officeart/2011/layout/Picture Frame"/>
    <dgm:cxn modelId="{38A28859-A9AA-4313-BFD7-1BE7BBA4F6F9}" type="presParOf" srcId="{645DD419-490D-415E-BB8D-FCC91B355D66}" destId="{C882828E-AE0C-493A-8B6A-24274026C3BC}" srcOrd="1" destOrd="0" presId="urn:microsoft.com/office/officeart/2011/layout/Picture Frame"/>
    <dgm:cxn modelId="{32266E05-8694-4309-9F64-EE50B6A20939}" type="presParOf" srcId="{645DD419-490D-415E-BB8D-FCC91B355D66}" destId="{543FE461-B00F-4F2F-B72F-96613CC18630}" srcOrd="2" destOrd="0" presId="urn:microsoft.com/office/officeart/2011/layout/Picture Frame"/>
    <dgm:cxn modelId="{8E9C5FF0-1C8F-41F4-8F60-38051EC88FA9}" type="presParOf" srcId="{634B457A-9096-45AD-A352-D2D698F6F5F3}" destId="{D8D63E03-7332-447C-A24B-7C988C381912}" srcOrd="1" destOrd="0" presId="urn:microsoft.com/office/officeart/2011/layout/Picture Frame"/>
    <dgm:cxn modelId="{6ECDBE5A-37EE-4CBE-8309-565C83B84112}" type="presParOf" srcId="{634B457A-9096-45AD-A352-D2D698F6F5F3}" destId="{1F051E84-E665-4F2D-BEC6-186DA72FF868}" srcOrd="2" destOrd="0" presId="urn:microsoft.com/office/officeart/2011/layout/Picture Frame"/>
    <dgm:cxn modelId="{FB1A8CC9-818B-4F85-9418-01608DC6217F}" type="presParOf" srcId="{1F051E84-E665-4F2D-BEC6-186DA72FF868}" destId="{1F2FCC8C-4AB8-4407-94B0-9E4E18D69888}" srcOrd="0" destOrd="0" presId="urn:microsoft.com/office/officeart/2011/layout/Picture Frame"/>
    <dgm:cxn modelId="{5EE272ED-B22C-4A90-933B-5400007B0A66}" type="presParOf" srcId="{1F051E84-E665-4F2D-BEC6-186DA72FF868}" destId="{49FCA7DD-5A0D-4AB1-99BA-688646160F45}" srcOrd="1" destOrd="0" presId="urn:microsoft.com/office/officeart/2011/layout/Picture Frame"/>
    <dgm:cxn modelId="{F2194E78-2ACE-4F0D-91FA-0B56C15275D5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C76A030-AEED-44A0-9761-F9B73D87DA04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E919857-12DB-4732-8A29-CECFBB4A9BE3}">
      <dgm:prSet phldrT="[Text]" phldr="1"/>
      <dgm:spPr/>
      <dgm:t>
        <a:bodyPr/>
        <a:lstStyle/>
        <a:p>
          <a:endParaRPr lang="th-TH" dirty="0"/>
        </a:p>
      </dgm:t>
    </dgm:pt>
    <dgm:pt modelId="{EA10938E-9AB1-414A-B299-ED424C0803B5}" type="parTrans" cxnId="{89605D4A-0738-46AA-904B-082EEC9A42D3}">
      <dgm:prSet/>
      <dgm:spPr/>
      <dgm:t>
        <a:bodyPr/>
        <a:lstStyle/>
        <a:p>
          <a:endParaRPr lang="th-TH"/>
        </a:p>
      </dgm:t>
    </dgm:pt>
    <dgm:pt modelId="{FF4326A9-EB47-45CD-ADCC-256D57C96F79}" type="sibTrans" cxnId="{89605D4A-0738-46AA-904B-082EEC9A42D3}">
      <dgm:prSet/>
      <dgm:spPr/>
      <dgm:t>
        <a:bodyPr/>
        <a:lstStyle/>
        <a:p>
          <a:endParaRPr lang="th-TH"/>
        </a:p>
      </dgm:t>
    </dgm:pt>
    <dgm:pt modelId="{D25A8C79-319B-4D21-BCB6-9855E504E195}">
      <dgm:prSet phldrT="[Text]"/>
      <dgm:spPr/>
      <dgm:t>
        <a:bodyPr/>
        <a:lstStyle/>
        <a:p>
          <a:endParaRPr lang="th-TH" dirty="0"/>
        </a:p>
      </dgm:t>
    </dgm:pt>
    <dgm:pt modelId="{42D0DB32-0E88-4F74-A949-94F4AE58C377}" type="parTrans" cxnId="{4683124F-E0ED-4BD5-96C8-BE7924F8180C}">
      <dgm:prSet/>
      <dgm:spPr/>
      <dgm:t>
        <a:bodyPr/>
        <a:lstStyle/>
        <a:p>
          <a:endParaRPr lang="th-TH"/>
        </a:p>
      </dgm:t>
    </dgm:pt>
    <dgm:pt modelId="{D5EFEFE4-6391-43CC-BC35-1B11E7106F68}" type="sibTrans" cxnId="{4683124F-E0ED-4BD5-96C8-BE7924F8180C}">
      <dgm:prSet/>
      <dgm:spPr/>
      <dgm:t>
        <a:bodyPr/>
        <a:lstStyle/>
        <a:p>
          <a:endParaRPr lang="th-TH"/>
        </a:p>
      </dgm:t>
    </dgm:pt>
    <dgm:pt modelId="{708E502B-C1BF-431D-B1D0-3A587F88F8F2}">
      <dgm:prSet phldrT="[Text]"/>
      <dgm:spPr/>
      <dgm:t>
        <a:bodyPr/>
        <a:lstStyle/>
        <a:p>
          <a:endParaRPr lang="th-TH" dirty="0"/>
        </a:p>
      </dgm:t>
    </dgm:pt>
    <dgm:pt modelId="{50D1A140-5708-4977-B27D-671BC9880109}" type="parTrans" cxnId="{BD47FE48-E2B7-4384-8904-3071F1CEBC73}">
      <dgm:prSet/>
      <dgm:spPr/>
      <dgm:t>
        <a:bodyPr/>
        <a:lstStyle/>
        <a:p>
          <a:endParaRPr lang="th-TH"/>
        </a:p>
      </dgm:t>
    </dgm:pt>
    <dgm:pt modelId="{5063A9FE-1FC5-4D3C-9434-107ECD38AF9F}" type="sibTrans" cxnId="{BD47FE48-E2B7-4384-8904-3071F1CEBC73}">
      <dgm:prSet/>
      <dgm:spPr/>
      <dgm:t>
        <a:bodyPr/>
        <a:lstStyle/>
        <a:p>
          <a:endParaRPr lang="th-TH"/>
        </a:p>
      </dgm:t>
    </dgm:pt>
    <dgm:pt modelId="{3F0F3264-652D-4676-AE47-1F3CB0161A57}" type="pres">
      <dgm:prSet presAssocID="{7C76A030-AEED-44A0-9761-F9B73D87DA04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0EC53082-65CE-4801-B6BC-C29531C6E75E}" type="pres">
      <dgm:prSet presAssocID="{0E919857-12DB-4732-8A29-CECFBB4A9BE3}" presName="Image1" presStyleCnt="0"/>
      <dgm:spPr/>
    </dgm:pt>
    <dgm:pt modelId="{0C89DE12-F31A-4689-AAD3-658C9CFAE5E3}" type="pres">
      <dgm:prSet presAssocID="{0E919857-12DB-4732-8A29-CECFBB4A9BE3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08B4A29-A771-4D9C-ABCB-84259F0A4D58}" type="pres">
      <dgm:prSet presAssocID="{0E919857-12DB-4732-8A29-CECFBB4A9BE3}" presName="Accent1" presStyleCnt="0"/>
      <dgm:spPr/>
    </dgm:pt>
    <dgm:pt modelId="{844A4174-C822-4B40-A108-60C534FF020A}" type="pres">
      <dgm:prSet presAssocID="{0E919857-12DB-4732-8A29-CECFBB4A9BE3}" presName="Accent" presStyleLbl="parChTrans1D1" presStyleIdx="0" presStyleCnt="3"/>
      <dgm:spPr/>
    </dgm:pt>
    <dgm:pt modelId="{E22BD536-F4BD-4313-931C-A42C458235BB}" type="pres">
      <dgm:prSet presAssocID="{0E919857-12DB-4732-8A29-CECFBB4A9BE3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5269E8F-856C-4699-82E6-9F21F580A582}" type="pres">
      <dgm:prSet presAssocID="{708E502B-C1BF-431D-B1D0-3A587F88F8F2}" presName="Image2" presStyleCnt="0"/>
      <dgm:spPr/>
    </dgm:pt>
    <dgm:pt modelId="{BD1B8B59-EBF9-4F96-97EC-4F344B49E845}" type="pres">
      <dgm:prSet presAssocID="{708E502B-C1BF-431D-B1D0-3A587F88F8F2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410C205A-ED0E-4C7C-A423-3BA9825C840E}" type="pres">
      <dgm:prSet presAssocID="{708E502B-C1BF-431D-B1D0-3A587F88F8F2}" presName="Accent2" presStyleCnt="0"/>
      <dgm:spPr/>
    </dgm:pt>
    <dgm:pt modelId="{06A0EC0E-70DB-49D6-89D6-CAFBAFE5F8C6}" type="pres">
      <dgm:prSet presAssocID="{708E502B-C1BF-431D-B1D0-3A587F88F8F2}" presName="Accent" presStyleLbl="parChTrans1D1" presStyleIdx="1" presStyleCnt="3"/>
      <dgm:spPr/>
    </dgm:pt>
    <dgm:pt modelId="{A0A2CF9C-4180-4E96-991C-03C162516EE9}" type="pres">
      <dgm:prSet presAssocID="{708E502B-C1BF-431D-B1D0-3A587F88F8F2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7CA101-1B6F-4F56-BF6B-64FFE56C7E26}" type="pres">
      <dgm:prSet presAssocID="{D25A8C79-319B-4D21-BCB6-9855E504E195}" presName="Image3" presStyleCnt="0"/>
      <dgm:spPr/>
    </dgm:pt>
    <dgm:pt modelId="{A1DA3A2B-F2BF-433C-A963-759F501BCAAF}" type="pres">
      <dgm:prSet presAssocID="{D25A8C79-319B-4D21-BCB6-9855E504E195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78DA7234-64D6-41E4-B632-2E4E0E76C073}" type="pres">
      <dgm:prSet presAssocID="{D25A8C79-319B-4D21-BCB6-9855E504E195}" presName="Accent3" presStyleCnt="0"/>
      <dgm:spPr/>
    </dgm:pt>
    <dgm:pt modelId="{180C60EA-4D05-4351-8216-54E23366CFE1}" type="pres">
      <dgm:prSet presAssocID="{D25A8C79-319B-4D21-BCB6-9855E504E195}" presName="Accent" presStyleLbl="parChTrans1D1" presStyleIdx="2" presStyleCnt="3"/>
      <dgm:spPr/>
    </dgm:pt>
    <dgm:pt modelId="{D2CBC804-8963-4CA5-B40F-4D5915099858}" type="pres">
      <dgm:prSet presAssocID="{D25A8C79-319B-4D21-BCB6-9855E504E195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D4FE36F-9749-4A95-A314-703394E352E1}" type="presOf" srcId="{D25A8C79-319B-4D21-BCB6-9855E504E195}" destId="{D2CBC804-8963-4CA5-B40F-4D5915099858}" srcOrd="0" destOrd="0" presId="urn:microsoft.com/office/officeart/2011/layout/ThemePictureAccent"/>
    <dgm:cxn modelId="{4683124F-E0ED-4BD5-96C8-BE7924F8180C}" srcId="{7C76A030-AEED-44A0-9761-F9B73D87DA04}" destId="{D25A8C79-319B-4D21-BCB6-9855E504E195}" srcOrd="2" destOrd="0" parTransId="{42D0DB32-0E88-4F74-A949-94F4AE58C377}" sibTransId="{D5EFEFE4-6391-43CC-BC35-1B11E7106F68}"/>
    <dgm:cxn modelId="{FDFA14D8-CC91-488B-8E82-F6520048DAA4}" type="presOf" srcId="{0E919857-12DB-4732-8A29-CECFBB4A9BE3}" destId="{E22BD536-F4BD-4313-931C-A42C458235BB}" srcOrd="0" destOrd="0" presId="urn:microsoft.com/office/officeart/2011/layout/ThemePictureAccent"/>
    <dgm:cxn modelId="{BD47FE48-E2B7-4384-8904-3071F1CEBC73}" srcId="{7C76A030-AEED-44A0-9761-F9B73D87DA04}" destId="{708E502B-C1BF-431D-B1D0-3A587F88F8F2}" srcOrd="1" destOrd="0" parTransId="{50D1A140-5708-4977-B27D-671BC9880109}" sibTransId="{5063A9FE-1FC5-4D3C-9434-107ECD38AF9F}"/>
    <dgm:cxn modelId="{AE831A2B-F71C-419A-AD70-F61214A35C82}" type="presOf" srcId="{7C76A030-AEED-44A0-9761-F9B73D87DA04}" destId="{3F0F3264-652D-4676-AE47-1F3CB0161A57}" srcOrd="0" destOrd="0" presId="urn:microsoft.com/office/officeart/2011/layout/ThemePictureAccent"/>
    <dgm:cxn modelId="{89605D4A-0738-46AA-904B-082EEC9A42D3}" srcId="{7C76A030-AEED-44A0-9761-F9B73D87DA04}" destId="{0E919857-12DB-4732-8A29-CECFBB4A9BE3}" srcOrd="0" destOrd="0" parTransId="{EA10938E-9AB1-414A-B299-ED424C0803B5}" sibTransId="{FF4326A9-EB47-45CD-ADCC-256D57C96F79}"/>
    <dgm:cxn modelId="{BDD69300-D9F7-46D8-A6AE-B0D5F2E7C600}" type="presOf" srcId="{708E502B-C1BF-431D-B1D0-3A587F88F8F2}" destId="{A0A2CF9C-4180-4E96-991C-03C162516EE9}" srcOrd="0" destOrd="0" presId="urn:microsoft.com/office/officeart/2011/layout/ThemePictureAccent"/>
    <dgm:cxn modelId="{2CB2DDAE-E3F4-4F22-AC7A-E498EED0D320}" type="presParOf" srcId="{3F0F3264-652D-4676-AE47-1F3CB0161A57}" destId="{0EC53082-65CE-4801-B6BC-C29531C6E75E}" srcOrd="0" destOrd="0" presId="urn:microsoft.com/office/officeart/2011/layout/ThemePictureAccent"/>
    <dgm:cxn modelId="{0B284DF2-620F-44A9-836F-279EEB5AFC6D}" type="presParOf" srcId="{0EC53082-65CE-4801-B6BC-C29531C6E75E}" destId="{0C89DE12-F31A-4689-AAD3-658C9CFAE5E3}" srcOrd="0" destOrd="0" presId="urn:microsoft.com/office/officeart/2011/layout/ThemePictureAccent"/>
    <dgm:cxn modelId="{B1A8BC6D-2AFF-41F6-AE38-2BBEA862C38B}" type="presParOf" srcId="{3F0F3264-652D-4676-AE47-1F3CB0161A57}" destId="{E08B4A29-A771-4D9C-ABCB-84259F0A4D58}" srcOrd="1" destOrd="0" presId="urn:microsoft.com/office/officeart/2011/layout/ThemePictureAccent"/>
    <dgm:cxn modelId="{90B5629D-C3D7-4CDF-B6C9-9B9643E56B95}" type="presParOf" srcId="{E08B4A29-A771-4D9C-ABCB-84259F0A4D58}" destId="{844A4174-C822-4B40-A108-60C534FF020A}" srcOrd="0" destOrd="0" presId="urn:microsoft.com/office/officeart/2011/layout/ThemePictureAccent"/>
    <dgm:cxn modelId="{36A0B9DA-17E3-4F02-B5CE-FEB0591EA4FC}" type="presParOf" srcId="{3F0F3264-652D-4676-AE47-1F3CB0161A57}" destId="{E22BD536-F4BD-4313-931C-A42C458235BB}" srcOrd="2" destOrd="0" presId="urn:microsoft.com/office/officeart/2011/layout/ThemePictureAccent"/>
    <dgm:cxn modelId="{DBB49C54-1BD3-4CE5-BDC2-D8958526A895}" type="presParOf" srcId="{3F0F3264-652D-4676-AE47-1F3CB0161A57}" destId="{E5269E8F-856C-4699-82E6-9F21F580A582}" srcOrd="3" destOrd="0" presId="urn:microsoft.com/office/officeart/2011/layout/ThemePictureAccent"/>
    <dgm:cxn modelId="{DFDA1E7F-9FD1-4C7F-B22D-4F3368F361FA}" type="presParOf" srcId="{E5269E8F-856C-4699-82E6-9F21F580A582}" destId="{BD1B8B59-EBF9-4F96-97EC-4F344B49E845}" srcOrd="0" destOrd="0" presId="urn:microsoft.com/office/officeart/2011/layout/ThemePictureAccent"/>
    <dgm:cxn modelId="{34898D06-9F8F-42EA-B59A-488F10808458}" type="presParOf" srcId="{3F0F3264-652D-4676-AE47-1F3CB0161A57}" destId="{410C205A-ED0E-4C7C-A423-3BA9825C840E}" srcOrd="4" destOrd="0" presId="urn:microsoft.com/office/officeart/2011/layout/ThemePictureAccent"/>
    <dgm:cxn modelId="{D09DD424-D9F3-40A3-9251-628D6021986B}" type="presParOf" srcId="{410C205A-ED0E-4C7C-A423-3BA9825C840E}" destId="{06A0EC0E-70DB-49D6-89D6-CAFBAFE5F8C6}" srcOrd="0" destOrd="0" presId="urn:microsoft.com/office/officeart/2011/layout/ThemePictureAccent"/>
    <dgm:cxn modelId="{449CEF99-131B-4D4C-81FA-5EA565120CAE}" type="presParOf" srcId="{3F0F3264-652D-4676-AE47-1F3CB0161A57}" destId="{A0A2CF9C-4180-4E96-991C-03C162516EE9}" srcOrd="5" destOrd="0" presId="urn:microsoft.com/office/officeart/2011/layout/ThemePictureAccent"/>
    <dgm:cxn modelId="{E5874290-2838-4BEB-9E1B-6ED82481F41B}" type="presParOf" srcId="{3F0F3264-652D-4676-AE47-1F3CB0161A57}" destId="{017CA101-1B6F-4F56-BF6B-64FFE56C7E26}" srcOrd="6" destOrd="0" presId="urn:microsoft.com/office/officeart/2011/layout/ThemePictureAccent"/>
    <dgm:cxn modelId="{2630FDF0-36EC-4C92-8618-DE19EECDF8AE}" type="presParOf" srcId="{017CA101-1B6F-4F56-BF6B-64FFE56C7E26}" destId="{A1DA3A2B-F2BF-433C-A963-759F501BCAAF}" srcOrd="0" destOrd="0" presId="urn:microsoft.com/office/officeart/2011/layout/ThemePictureAccent"/>
    <dgm:cxn modelId="{98D59B62-ADE6-476F-B4A1-619899A086D9}" type="presParOf" srcId="{3F0F3264-652D-4676-AE47-1F3CB0161A57}" destId="{78DA7234-64D6-41E4-B632-2E4E0E76C073}" srcOrd="7" destOrd="0" presId="urn:microsoft.com/office/officeart/2011/layout/ThemePictureAccent"/>
    <dgm:cxn modelId="{3034E2ED-DFBF-49B9-B849-A148B0ECB2B0}" type="presParOf" srcId="{78DA7234-64D6-41E4-B632-2E4E0E76C073}" destId="{180C60EA-4D05-4351-8216-54E23366CFE1}" srcOrd="0" destOrd="0" presId="urn:microsoft.com/office/officeart/2011/layout/ThemePictureAccent"/>
    <dgm:cxn modelId="{AB664A87-4F2E-40D6-BB27-856389F837D5}" type="presParOf" srcId="{3F0F3264-652D-4676-AE47-1F3CB0161A57}" destId="{D2CBC804-8963-4CA5-B40F-4D5915099858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A51CE6E-14E8-4D82-BECA-20835D2C2651}" type="presOf" srcId="{E0AC8E00-A2FE-44E6-A782-0CD582323D10}" destId="{7A12F364-CA62-4456-A290-32F881F2787C}" srcOrd="0" destOrd="0" presId="urn:microsoft.com/office/officeart/2011/layout/ThemePictureAccent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569A52DF-D428-4E64-BB20-C1E317F07880}" type="presOf" srcId="{21341806-6C43-4F22-92E4-D809B3047AE0}" destId="{6F7DDAE8-F2B6-4865-8301-3A0BB4736F2C}" srcOrd="0" destOrd="0" presId="urn:microsoft.com/office/officeart/2011/layout/ThemePictureAccent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7A94F784-2C73-4ED9-BEDD-673958046599}" type="presOf" srcId="{D9DBD67F-7EDE-423B-A6A1-F82FC29F79BC}" destId="{8EE1B26D-1CED-40CB-B958-E32547353894}" srcOrd="0" destOrd="0" presId="urn:microsoft.com/office/officeart/2011/layout/ThemePictureAccent"/>
    <dgm:cxn modelId="{6A74B261-DCD0-4813-9324-28B43D98BD49}" type="presOf" srcId="{1C9870FF-E409-4D28-AC3F-CA4E149A1FCA}" destId="{9E088DB3-5A46-4F9F-A117-F5418FE109D2}" srcOrd="0" destOrd="0" presId="urn:microsoft.com/office/officeart/2011/layout/ThemePictureAccent"/>
    <dgm:cxn modelId="{3A0BF5E4-5ECA-4A2F-A627-4C737B6E46F2}" type="presParOf" srcId="{7A12F364-CA62-4456-A290-32F881F2787C}" destId="{A85918B3-6621-4AA1-A9AA-E5C1E737ADEB}" srcOrd="0" destOrd="0" presId="urn:microsoft.com/office/officeart/2011/layout/ThemePictureAccent"/>
    <dgm:cxn modelId="{4A9867C4-FC02-4E22-928E-0A7B1334A100}" type="presParOf" srcId="{A85918B3-6621-4AA1-A9AA-E5C1E737ADEB}" destId="{BFD22795-6F77-49AD-9E1F-83790AC0CDE9}" srcOrd="0" destOrd="0" presId="urn:microsoft.com/office/officeart/2011/layout/ThemePictureAccent"/>
    <dgm:cxn modelId="{8E0FD49D-1605-4DCA-B47D-964B39493DEA}" type="presParOf" srcId="{7A12F364-CA62-4456-A290-32F881F2787C}" destId="{52FEDA68-4B71-465E-AA65-16733BACE588}" srcOrd="1" destOrd="0" presId="urn:microsoft.com/office/officeart/2011/layout/ThemePictureAccent"/>
    <dgm:cxn modelId="{452C778B-6607-4772-866C-37C7C794B10F}" type="presParOf" srcId="{52FEDA68-4B71-465E-AA65-16733BACE588}" destId="{20FC4C29-4BE6-4462-8EB1-F04636B52059}" srcOrd="0" destOrd="0" presId="urn:microsoft.com/office/officeart/2011/layout/ThemePictureAccent"/>
    <dgm:cxn modelId="{67AED72D-E291-42A6-8E6A-429A7379C3A3}" type="presParOf" srcId="{7A12F364-CA62-4456-A290-32F881F2787C}" destId="{8EE1B26D-1CED-40CB-B958-E32547353894}" srcOrd="2" destOrd="0" presId="urn:microsoft.com/office/officeart/2011/layout/ThemePictureAccent"/>
    <dgm:cxn modelId="{5AEC8A02-6BF1-494D-9698-B1DAD96F15D0}" type="presParOf" srcId="{7A12F364-CA62-4456-A290-32F881F2787C}" destId="{F31B9590-B4D2-48FD-B9B8-A83DD3B6C255}" srcOrd="3" destOrd="0" presId="urn:microsoft.com/office/officeart/2011/layout/ThemePictureAccent"/>
    <dgm:cxn modelId="{8F0C833B-C663-4778-BCE0-BB7CC331899A}" type="presParOf" srcId="{F31B9590-B4D2-48FD-B9B8-A83DD3B6C255}" destId="{37DE2CAE-780A-4C09-BB19-640E80EF803B}" srcOrd="0" destOrd="0" presId="urn:microsoft.com/office/officeart/2011/layout/ThemePictureAccent"/>
    <dgm:cxn modelId="{ADCB0D99-38C8-44BD-A60A-E9B2A062554F}" type="presParOf" srcId="{7A12F364-CA62-4456-A290-32F881F2787C}" destId="{D3A36132-B36C-4AE4-A7DA-71C1322DAD9D}" srcOrd="4" destOrd="0" presId="urn:microsoft.com/office/officeart/2011/layout/ThemePictureAccent"/>
    <dgm:cxn modelId="{547C0F85-4666-4B9A-AF85-EB1E2EA0BE15}" type="presParOf" srcId="{D3A36132-B36C-4AE4-A7DA-71C1322DAD9D}" destId="{4A4BE485-48C1-4EEE-B97A-EB57B46D312E}" srcOrd="0" destOrd="0" presId="urn:microsoft.com/office/officeart/2011/layout/ThemePictureAccent"/>
    <dgm:cxn modelId="{6DBD04F7-14D3-4B3A-A7DF-E521D723511A}" type="presParOf" srcId="{7A12F364-CA62-4456-A290-32F881F2787C}" destId="{6F7DDAE8-F2B6-4865-8301-3A0BB4736F2C}" srcOrd="5" destOrd="0" presId="urn:microsoft.com/office/officeart/2011/layout/ThemePictureAccent"/>
    <dgm:cxn modelId="{F4ADAE24-0DE4-44B8-80E8-BE29BDF34939}" type="presParOf" srcId="{7A12F364-CA62-4456-A290-32F881F2787C}" destId="{5862B3A1-E8EF-4F13-A457-6A3A53B9646C}" srcOrd="6" destOrd="0" presId="urn:microsoft.com/office/officeart/2011/layout/ThemePictureAccent"/>
    <dgm:cxn modelId="{CD00F77F-F0C6-4920-9136-DFA6439A07DD}" type="presParOf" srcId="{5862B3A1-E8EF-4F13-A457-6A3A53B9646C}" destId="{41E98A2F-E8D7-454C-998F-EBF37762C8D8}" srcOrd="0" destOrd="0" presId="urn:microsoft.com/office/officeart/2011/layout/ThemePictureAccent"/>
    <dgm:cxn modelId="{E7B73E65-D94C-4EA8-A810-3A44BEE9F8B0}" type="presParOf" srcId="{7A12F364-CA62-4456-A290-32F881F2787C}" destId="{BB4F404B-A20E-4613-B739-65CF68693B74}" srcOrd="7" destOrd="0" presId="urn:microsoft.com/office/officeart/2011/layout/ThemePictureAccent"/>
    <dgm:cxn modelId="{AA1B4CCA-72BD-43EF-9E74-1E480EA2FDD8}" type="presParOf" srcId="{BB4F404B-A20E-4613-B739-65CF68693B74}" destId="{0A800EBF-942F-402C-8541-3D84C7EADB9F}" srcOrd="0" destOrd="0" presId="urn:microsoft.com/office/officeart/2011/layout/ThemePictureAccent"/>
    <dgm:cxn modelId="{0B386DE7-2346-400A-9C1F-9A6B7F0C0352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53ED514-579B-497B-8A41-3A3CC18221A0}" type="presOf" srcId="{1C9870FF-E409-4D28-AC3F-CA4E149A1FCA}" destId="{9E088DB3-5A46-4F9F-A117-F5418FE109D2}" srcOrd="0" destOrd="0" presId="urn:microsoft.com/office/officeart/2011/layout/ThemePictureAccent"/>
    <dgm:cxn modelId="{6EACD3AA-A2A7-41E4-9F76-9B421D134688}" type="presOf" srcId="{D9DBD67F-7EDE-423B-A6A1-F82FC29F79BC}" destId="{8EE1B26D-1CED-40CB-B958-E32547353894}" srcOrd="0" destOrd="0" presId="urn:microsoft.com/office/officeart/2011/layout/ThemePictureAccent"/>
    <dgm:cxn modelId="{F642820D-6AA6-4224-9FF6-18827371E11B}" type="presOf" srcId="{21341806-6C43-4F22-92E4-D809B3047AE0}" destId="{6F7DDAE8-F2B6-4865-8301-3A0BB4736F2C}" srcOrd="0" destOrd="0" presId="urn:microsoft.com/office/officeart/2011/layout/ThemePictureAccent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F566E69F-67C1-4AA8-B232-86A1423B6F24}" type="presOf" srcId="{E0AC8E00-A2FE-44E6-A782-0CD582323D10}" destId="{7A12F364-CA62-4456-A290-32F881F2787C}" srcOrd="0" destOrd="0" presId="urn:microsoft.com/office/officeart/2011/layout/ThemePictureAccent"/>
    <dgm:cxn modelId="{34CA4B11-0696-494C-AD45-2DACF2D69733}" type="presParOf" srcId="{7A12F364-CA62-4456-A290-32F881F2787C}" destId="{A85918B3-6621-4AA1-A9AA-E5C1E737ADEB}" srcOrd="0" destOrd="0" presId="urn:microsoft.com/office/officeart/2011/layout/ThemePictureAccent"/>
    <dgm:cxn modelId="{C08C9477-96CE-409E-927F-BEFDBBDEF4E3}" type="presParOf" srcId="{A85918B3-6621-4AA1-A9AA-E5C1E737ADEB}" destId="{BFD22795-6F77-49AD-9E1F-83790AC0CDE9}" srcOrd="0" destOrd="0" presId="urn:microsoft.com/office/officeart/2011/layout/ThemePictureAccent"/>
    <dgm:cxn modelId="{1F51BF95-4EC9-44B0-BD1D-8C9AE2F05717}" type="presParOf" srcId="{7A12F364-CA62-4456-A290-32F881F2787C}" destId="{52FEDA68-4B71-465E-AA65-16733BACE588}" srcOrd="1" destOrd="0" presId="urn:microsoft.com/office/officeart/2011/layout/ThemePictureAccent"/>
    <dgm:cxn modelId="{C6C5335A-9B3A-40D9-9BEF-4D4FC7E98E6A}" type="presParOf" srcId="{52FEDA68-4B71-465E-AA65-16733BACE588}" destId="{20FC4C29-4BE6-4462-8EB1-F04636B52059}" srcOrd="0" destOrd="0" presId="urn:microsoft.com/office/officeart/2011/layout/ThemePictureAccent"/>
    <dgm:cxn modelId="{F546A71A-2223-40E2-8376-3C4D54D6A89D}" type="presParOf" srcId="{7A12F364-CA62-4456-A290-32F881F2787C}" destId="{8EE1B26D-1CED-40CB-B958-E32547353894}" srcOrd="2" destOrd="0" presId="urn:microsoft.com/office/officeart/2011/layout/ThemePictureAccent"/>
    <dgm:cxn modelId="{E60CF110-C0C9-474B-88A1-0A657919EBAC}" type="presParOf" srcId="{7A12F364-CA62-4456-A290-32F881F2787C}" destId="{F31B9590-B4D2-48FD-B9B8-A83DD3B6C255}" srcOrd="3" destOrd="0" presId="urn:microsoft.com/office/officeart/2011/layout/ThemePictureAccent"/>
    <dgm:cxn modelId="{51B719B9-A756-4595-85B4-D3FA6E6205BA}" type="presParOf" srcId="{F31B9590-B4D2-48FD-B9B8-A83DD3B6C255}" destId="{37DE2CAE-780A-4C09-BB19-640E80EF803B}" srcOrd="0" destOrd="0" presId="urn:microsoft.com/office/officeart/2011/layout/ThemePictureAccent"/>
    <dgm:cxn modelId="{ECB8445E-927D-4E46-AF9A-C662F9849382}" type="presParOf" srcId="{7A12F364-CA62-4456-A290-32F881F2787C}" destId="{D3A36132-B36C-4AE4-A7DA-71C1322DAD9D}" srcOrd="4" destOrd="0" presId="urn:microsoft.com/office/officeart/2011/layout/ThemePictureAccent"/>
    <dgm:cxn modelId="{57630652-85B9-4CD4-B930-C6BB9C5B2C7D}" type="presParOf" srcId="{D3A36132-B36C-4AE4-A7DA-71C1322DAD9D}" destId="{4A4BE485-48C1-4EEE-B97A-EB57B46D312E}" srcOrd="0" destOrd="0" presId="urn:microsoft.com/office/officeart/2011/layout/ThemePictureAccent"/>
    <dgm:cxn modelId="{C9680030-B3E8-4610-8EB1-4B2F2ABE3648}" type="presParOf" srcId="{7A12F364-CA62-4456-A290-32F881F2787C}" destId="{6F7DDAE8-F2B6-4865-8301-3A0BB4736F2C}" srcOrd="5" destOrd="0" presId="urn:microsoft.com/office/officeart/2011/layout/ThemePictureAccent"/>
    <dgm:cxn modelId="{73B2CBF7-255E-478B-A107-8029D62E4C28}" type="presParOf" srcId="{7A12F364-CA62-4456-A290-32F881F2787C}" destId="{5862B3A1-E8EF-4F13-A457-6A3A53B9646C}" srcOrd="6" destOrd="0" presId="urn:microsoft.com/office/officeart/2011/layout/ThemePictureAccent"/>
    <dgm:cxn modelId="{752FA34A-1E19-4349-A060-4B056D56B93E}" type="presParOf" srcId="{5862B3A1-E8EF-4F13-A457-6A3A53B9646C}" destId="{41E98A2F-E8D7-454C-998F-EBF37762C8D8}" srcOrd="0" destOrd="0" presId="urn:microsoft.com/office/officeart/2011/layout/ThemePictureAccent"/>
    <dgm:cxn modelId="{511123BA-B71F-4EAD-A8CF-01BF808C7796}" type="presParOf" srcId="{7A12F364-CA62-4456-A290-32F881F2787C}" destId="{BB4F404B-A20E-4613-B739-65CF68693B74}" srcOrd="7" destOrd="0" presId="urn:microsoft.com/office/officeart/2011/layout/ThemePictureAccent"/>
    <dgm:cxn modelId="{93669B59-BEB0-4EB7-97CA-04ACABD97DCD}" type="presParOf" srcId="{BB4F404B-A20E-4613-B739-65CF68693B74}" destId="{0A800EBF-942F-402C-8541-3D84C7EADB9F}" srcOrd="0" destOrd="0" presId="urn:microsoft.com/office/officeart/2011/layout/ThemePictureAccent"/>
    <dgm:cxn modelId="{44472C97-4DE6-4FF3-9931-AB38EA06869A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F58184C-4E5E-4BE3-85F4-DB10689B46EE}" type="presOf" srcId="{1C9870FF-E409-4D28-AC3F-CA4E149A1FCA}" destId="{9E088DB3-5A46-4F9F-A117-F5418FE109D2}" srcOrd="0" destOrd="0" presId="urn:microsoft.com/office/officeart/2011/layout/ThemePictureAccent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FA4D90F9-BE77-4D8F-9344-513E8950CC90}" type="presOf" srcId="{D9DBD67F-7EDE-423B-A6A1-F82FC29F79BC}" destId="{8EE1B26D-1CED-40CB-B958-E32547353894}" srcOrd="0" destOrd="0" presId="urn:microsoft.com/office/officeart/2011/layout/ThemePictureAccent"/>
    <dgm:cxn modelId="{B0A666FE-CB01-4057-B682-CDB3DF745CE2}" type="presOf" srcId="{21341806-6C43-4F22-92E4-D809B3047AE0}" destId="{6F7DDAE8-F2B6-4865-8301-3A0BB4736F2C}" srcOrd="0" destOrd="0" presId="urn:microsoft.com/office/officeart/2011/layout/ThemePictureAccent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7E30F333-0368-4E8D-98B8-9443235BB59F}" type="presOf" srcId="{E0AC8E00-A2FE-44E6-A782-0CD582323D10}" destId="{7A12F364-CA62-4456-A290-32F881F2787C}" srcOrd="0" destOrd="0" presId="urn:microsoft.com/office/officeart/2011/layout/ThemePictureAccent"/>
    <dgm:cxn modelId="{579E1703-D197-43B2-ABE5-AAEC01A2608F}" type="presParOf" srcId="{7A12F364-CA62-4456-A290-32F881F2787C}" destId="{A85918B3-6621-4AA1-A9AA-E5C1E737ADEB}" srcOrd="0" destOrd="0" presId="urn:microsoft.com/office/officeart/2011/layout/ThemePictureAccent"/>
    <dgm:cxn modelId="{252CE863-4088-479D-8F8B-E12912A7F5E8}" type="presParOf" srcId="{A85918B3-6621-4AA1-A9AA-E5C1E737ADEB}" destId="{BFD22795-6F77-49AD-9E1F-83790AC0CDE9}" srcOrd="0" destOrd="0" presId="urn:microsoft.com/office/officeart/2011/layout/ThemePictureAccent"/>
    <dgm:cxn modelId="{B15A31D4-907E-49BF-8B27-023CF9657004}" type="presParOf" srcId="{7A12F364-CA62-4456-A290-32F881F2787C}" destId="{52FEDA68-4B71-465E-AA65-16733BACE588}" srcOrd="1" destOrd="0" presId="urn:microsoft.com/office/officeart/2011/layout/ThemePictureAccent"/>
    <dgm:cxn modelId="{A8738C11-186D-4C10-A6C2-E59A71F96D5A}" type="presParOf" srcId="{52FEDA68-4B71-465E-AA65-16733BACE588}" destId="{20FC4C29-4BE6-4462-8EB1-F04636B52059}" srcOrd="0" destOrd="0" presId="urn:microsoft.com/office/officeart/2011/layout/ThemePictureAccent"/>
    <dgm:cxn modelId="{C4627C06-A9CA-455A-B891-ABECCB92A115}" type="presParOf" srcId="{7A12F364-CA62-4456-A290-32F881F2787C}" destId="{8EE1B26D-1CED-40CB-B958-E32547353894}" srcOrd="2" destOrd="0" presId="urn:microsoft.com/office/officeart/2011/layout/ThemePictureAccent"/>
    <dgm:cxn modelId="{605321DC-4522-4009-9C97-094AD6E9FE77}" type="presParOf" srcId="{7A12F364-CA62-4456-A290-32F881F2787C}" destId="{F31B9590-B4D2-48FD-B9B8-A83DD3B6C255}" srcOrd="3" destOrd="0" presId="urn:microsoft.com/office/officeart/2011/layout/ThemePictureAccent"/>
    <dgm:cxn modelId="{E8D52F98-D5FF-4548-9547-D6BC9C89D303}" type="presParOf" srcId="{F31B9590-B4D2-48FD-B9B8-A83DD3B6C255}" destId="{37DE2CAE-780A-4C09-BB19-640E80EF803B}" srcOrd="0" destOrd="0" presId="urn:microsoft.com/office/officeart/2011/layout/ThemePictureAccent"/>
    <dgm:cxn modelId="{8238A52A-0A49-433B-BD9A-C2CFA1700797}" type="presParOf" srcId="{7A12F364-CA62-4456-A290-32F881F2787C}" destId="{D3A36132-B36C-4AE4-A7DA-71C1322DAD9D}" srcOrd="4" destOrd="0" presId="urn:microsoft.com/office/officeart/2011/layout/ThemePictureAccent"/>
    <dgm:cxn modelId="{0C3B07B7-B50E-4E6E-A9B7-365A3D595072}" type="presParOf" srcId="{D3A36132-B36C-4AE4-A7DA-71C1322DAD9D}" destId="{4A4BE485-48C1-4EEE-B97A-EB57B46D312E}" srcOrd="0" destOrd="0" presId="urn:microsoft.com/office/officeart/2011/layout/ThemePictureAccent"/>
    <dgm:cxn modelId="{82143D84-4C81-40CA-B0B0-93BB8F13BF13}" type="presParOf" srcId="{7A12F364-CA62-4456-A290-32F881F2787C}" destId="{6F7DDAE8-F2B6-4865-8301-3A0BB4736F2C}" srcOrd="5" destOrd="0" presId="urn:microsoft.com/office/officeart/2011/layout/ThemePictureAccent"/>
    <dgm:cxn modelId="{D5A86841-4708-431F-B497-93B677945584}" type="presParOf" srcId="{7A12F364-CA62-4456-A290-32F881F2787C}" destId="{5862B3A1-E8EF-4F13-A457-6A3A53B9646C}" srcOrd="6" destOrd="0" presId="urn:microsoft.com/office/officeart/2011/layout/ThemePictureAccent"/>
    <dgm:cxn modelId="{7ED8180C-58FA-4D79-9BDA-F59CD8794DDE}" type="presParOf" srcId="{5862B3A1-E8EF-4F13-A457-6A3A53B9646C}" destId="{41E98A2F-E8D7-454C-998F-EBF37762C8D8}" srcOrd="0" destOrd="0" presId="urn:microsoft.com/office/officeart/2011/layout/ThemePictureAccent"/>
    <dgm:cxn modelId="{61EFC698-34BC-4CDD-81D6-C3C48A16BC29}" type="presParOf" srcId="{7A12F364-CA62-4456-A290-32F881F2787C}" destId="{BB4F404B-A20E-4613-B739-65CF68693B74}" srcOrd="7" destOrd="0" presId="urn:microsoft.com/office/officeart/2011/layout/ThemePictureAccent"/>
    <dgm:cxn modelId="{889CAD32-B817-4B5B-8285-F8DE73969B8F}" type="presParOf" srcId="{BB4F404B-A20E-4613-B739-65CF68693B74}" destId="{0A800EBF-942F-402C-8541-3D84C7EADB9F}" srcOrd="0" destOrd="0" presId="urn:microsoft.com/office/officeart/2011/layout/ThemePictureAccent"/>
    <dgm:cxn modelId="{F1214C4B-4999-47B0-BB5A-6A04C5BE488E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0AC8E00-A2FE-44E6-A782-0CD582323D10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D9DBD67F-7EDE-423B-A6A1-F82FC29F79BC}">
      <dgm:prSet phldrT="[Text]" phldr="1"/>
      <dgm:spPr/>
      <dgm:t>
        <a:bodyPr/>
        <a:lstStyle/>
        <a:p>
          <a:endParaRPr lang="th-TH" dirty="0"/>
        </a:p>
      </dgm:t>
    </dgm:pt>
    <dgm:pt modelId="{03130C50-6F32-416D-87DA-E055169FBDBA}" type="parTrans" cxnId="{2B32758D-804E-4AA2-A2FB-D2B87EBCB87D}">
      <dgm:prSet/>
      <dgm:spPr/>
      <dgm:t>
        <a:bodyPr/>
        <a:lstStyle/>
        <a:p>
          <a:endParaRPr lang="th-TH"/>
        </a:p>
      </dgm:t>
    </dgm:pt>
    <dgm:pt modelId="{18EA1AE2-ABE9-43B8-A854-83AE85ED2804}" type="sibTrans" cxnId="{2B32758D-804E-4AA2-A2FB-D2B87EBCB87D}">
      <dgm:prSet/>
      <dgm:spPr/>
      <dgm:t>
        <a:bodyPr/>
        <a:lstStyle/>
        <a:p>
          <a:endParaRPr lang="th-TH"/>
        </a:p>
      </dgm:t>
    </dgm:pt>
    <dgm:pt modelId="{21341806-6C43-4F22-92E4-D809B3047AE0}">
      <dgm:prSet phldrT="[Text]" phldr="1"/>
      <dgm:spPr/>
      <dgm:t>
        <a:bodyPr/>
        <a:lstStyle/>
        <a:p>
          <a:endParaRPr lang="th-TH" dirty="0"/>
        </a:p>
      </dgm:t>
    </dgm:pt>
    <dgm:pt modelId="{1315A576-9233-474C-97C7-475B3EB23BA5}" type="parTrans" cxnId="{7D3979EB-E236-4DE1-9A84-BB3F5BF3EF20}">
      <dgm:prSet/>
      <dgm:spPr/>
      <dgm:t>
        <a:bodyPr/>
        <a:lstStyle/>
        <a:p>
          <a:endParaRPr lang="th-TH"/>
        </a:p>
      </dgm:t>
    </dgm:pt>
    <dgm:pt modelId="{EFC181CC-5B9D-49AF-BA9E-7D765097FA5A}" type="sibTrans" cxnId="{7D3979EB-E236-4DE1-9A84-BB3F5BF3EF20}">
      <dgm:prSet/>
      <dgm:spPr/>
      <dgm:t>
        <a:bodyPr/>
        <a:lstStyle/>
        <a:p>
          <a:endParaRPr lang="th-TH"/>
        </a:p>
      </dgm:t>
    </dgm:pt>
    <dgm:pt modelId="{1C9870FF-E409-4D28-AC3F-CA4E149A1FCA}">
      <dgm:prSet phldrT="[Text]" phldr="1"/>
      <dgm:spPr/>
      <dgm:t>
        <a:bodyPr/>
        <a:lstStyle/>
        <a:p>
          <a:endParaRPr lang="th-TH" dirty="0"/>
        </a:p>
      </dgm:t>
    </dgm:pt>
    <dgm:pt modelId="{8AABD0BB-DC58-491E-A3AD-FF078C09A287}" type="parTrans" cxnId="{A500EC84-26E0-4D51-AD9D-05B810E84915}">
      <dgm:prSet/>
      <dgm:spPr/>
      <dgm:t>
        <a:bodyPr/>
        <a:lstStyle/>
        <a:p>
          <a:endParaRPr lang="th-TH"/>
        </a:p>
      </dgm:t>
    </dgm:pt>
    <dgm:pt modelId="{95B23420-885F-4A3D-B945-96D01865727E}" type="sibTrans" cxnId="{A500EC84-26E0-4D51-AD9D-05B810E84915}">
      <dgm:prSet/>
      <dgm:spPr/>
      <dgm:t>
        <a:bodyPr/>
        <a:lstStyle/>
        <a:p>
          <a:endParaRPr lang="th-TH"/>
        </a:p>
      </dgm:t>
    </dgm:pt>
    <dgm:pt modelId="{7A12F364-CA62-4456-A290-32F881F2787C}" type="pres">
      <dgm:prSet presAssocID="{E0AC8E00-A2FE-44E6-A782-0CD582323D10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th-TH"/>
        </a:p>
      </dgm:t>
    </dgm:pt>
    <dgm:pt modelId="{A85918B3-6621-4AA1-A9AA-E5C1E737ADEB}" type="pres">
      <dgm:prSet presAssocID="{D9DBD67F-7EDE-423B-A6A1-F82FC29F79BC}" presName="Image1" presStyleCnt="0"/>
      <dgm:spPr/>
    </dgm:pt>
    <dgm:pt modelId="{BFD22795-6F77-49AD-9E1F-83790AC0CDE9}" type="pres">
      <dgm:prSet presAssocID="{D9DBD67F-7EDE-423B-A6A1-F82FC29F79BC}" presName="Image" presStyleLbl="align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52FEDA68-4B71-465E-AA65-16733BACE588}" type="pres">
      <dgm:prSet presAssocID="{D9DBD67F-7EDE-423B-A6A1-F82FC29F79BC}" presName="Accent1" presStyleCnt="0"/>
      <dgm:spPr/>
    </dgm:pt>
    <dgm:pt modelId="{20FC4C29-4BE6-4462-8EB1-F04636B52059}" type="pres">
      <dgm:prSet presAssocID="{D9DBD67F-7EDE-423B-A6A1-F82FC29F79BC}" presName="Accent" presStyleLbl="parChTrans1D1" presStyleIdx="0" presStyleCnt="3"/>
      <dgm:spPr/>
    </dgm:pt>
    <dgm:pt modelId="{8EE1B26D-1CED-40CB-B958-E32547353894}" type="pres">
      <dgm:prSet presAssocID="{D9DBD67F-7EDE-423B-A6A1-F82FC29F79BC}" presName="Text1" presStyleLbl="alignImgPlac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1B9590-B4D2-48FD-B9B8-A83DD3B6C255}" type="pres">
      <dgm:prSet presAssocID="{21341806-6C43-4F22-92E4-D809B3047AE0}" presName="Image2" presStyleCnt="0"/>
      <dgm:spPr/>
    </dgm:pt>
    <dgm:pt modelId="{37DE2CAE-780A-4C09-BB19-640E80EF803B}" type="pres">
      <dgm:prSet presAssocID="{21341806-6C43-4F22-92E4-D809B3047AE0}" presName="Image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th-TH"/>
        </a:p>
      </dgm:t>
    </dgm:pt>
    <dgm:pt modelId="{D3A36132-B36C-4AE4-A7DA-71C1322DAD9D}" type="pres">
      <dgm:prSet presAssocID="{21341806-6C43-4F22-92E4-D809B3047AE0}" presName="Accent2" presStyleCnt="0"/>
      <dgm:spPr/>
    </dgm:pt>
    <dgm:pt modelId="{4A4BE485-48C1-4EEE-B97A-EB57B46D312E}" type="pres">
      <dgm:prSet presAssocID="{21341806-6C43-4F22-92E4-D809B3047AE0}" presName="Accent" presStyleLbl="parChTrans1D1" presStyleIdx="1" presStyleCnt="3"/>
      <dgm:spPr/>
    </dgm:pt>
    <dgm:pt modelId="{6F7DDAE8-F2B6-4865-8301-3A0BB4736F2C}" type="pres">
      <dgm:prSet presAssocID="{21341806-6C43-4F22-92E4-D809B3047AE0}" presName="Text2" presStyleLbl="alignImgPlac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62B3A1-E8EF-4F13-A457-6A3A53B9646C}" type="pres">
      <dgm:prSet presAssocID="{1C9870FF-E409-4D28-AC3F-CA4E149A1FCA}" presName="Image3" presStyleCnt="0"/>
      <dgm:spPr/>
    </dgm:pt>
    <dgm:pt modelId="{41E98A2F-E8D7-454C-998F-EBF37762C8D8}" type="pres">
      <dgm:prSet presAssocID="{1C9870FF-E409-4D28-AC3F-CA4E149A1FCA}" presName="Image" presStyleLbl="align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th-TH"/>
        </a:p>
      </dgm:t>
    </dgm:pt>
    <dgm:pt modelId="{BB4F404B-A20E-4613-B739-65CF68693B74}" type="pres">
      <dgm:prSet presAssocID="{1C9870FF-E409-4D28-AC3F-CA4E149A1FCA}" presName="Accent3" presStyleCnt="0"/>
      <dgm:spPr/>
    </dgm:pt>
    <dgm:pt modelId="{0A800EBF-942F-402C-8541-3D84C7EADB9F}" type="pres">
      <dgm:prSet presAssocID="{1C9870FF-E409-4D28-AC3F-CA4E149A1FCA}" presName="Accent" presStyleLbl="parChTrans1D1" presStyleIdx="2" presStyleCnt="3"/>
      <dgm:spPr/>
    </dgm:pt>
    <dgm:pt modelId="{9E088DB3-5A46-4F9F-A117-F5418FE109D2}" type="pres">
      <dgm:prSet presAssocID="{1C9870FF-E409-4D28-AC3F-CA4E149A1FCA}" presName="Text3" presStyleLbl="alignImgPlac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0FB6DF9-0C18-42F1-8BA1-63343536A422}" type="presOf" srcId="{D9DBD67F-7EDE-423B-A6A1-F82FC29F79BC}" destId="{8EE1B26D-1CED-40CB-B958-E32547353894}" srcOrd="0" destOrd="0" presId="urn:microsoft.com/office/officeart/2011/layout/ThemePictureAccent"/>
    <dgm:cxn modelId="{A500EC84-26E0-4D51-AD9D-05B810E84915}" srcId="{E0AC8E00-A2FE-44E6-A782-0CD582323D10}" destId="{1C9870FF-E409-4D28-AC3F-CA4E149A1FCA}" srcOrd="2" destOrd="0" parTransId="{8AABD0BB-DC58-491E-A3AD-FF078C09A287}" sibTransId="{95B23420-885F-4A3D-B945-96D01865727E}"/>
    <dgm:cxn modelId="{2B3F7D12-C76D-4A58-AEDC-2EE9DED218A0}" type="presOf" srcId="{E0AC8E00-A2FE-44E6-A782-0CD582323D10}" destId="{7A12F364-CA62-4456-A290-32F881F2787C}" srcOrd="0" destOrd="0" presId="urn:microsoft.com/office/officeart/2011/layout/ThemePictureAccent"/>
    <dgm:cxn modelId="{2B32758D-804E-4AA2-A2FB-D2B87EBCB87D}" srcId="{E0AC8E00-A2FE-44E6-A782-0CD582323D10}" destId="{D9DBD67F-7EDE-423B-A6A1-F82FC29F79BC}" srcOrd="0" destOrd="0" parTransId="{03130C50-6F32-416D-87DA-E055169FBDBA}" sibTransId="{18EA1AE2-ABE9-43B8-A854-83AE85ED2804}"/>
    <dgm:cxn modelId="{236B5DEA-90E1-49CA-8B4A-15DD22B05DAB}" type="presOf" srcId="{21341806-6C43-4F22-92E4-D809B3047AE0}" destId="{6F7DDAE8-F2B6-4865-8301-3A0BB4736F2C}" srcOrd="0" destOrd="0" presId="urn:microsoft.com/office/officeart/2011/layout/ThemePictureAccent"/>
    <dgm:cxn modelId="{E5322BC3-7BF4-446A-972C-BB82CC900E12}" type="presOf" srcId="{1C9870FF-E409-4D28-AC3F-CA4E149A1FCA}" destId="{9E088DB3-5A46-4F9F-A117-F5418FE109D2}" srcOrd="0" destOrd="0" presId="urn:microsoft.com/office/officeart/2011/layout/ThemePictureAccent"/>
    <dgm:cxn modelId="{7D3979EB-E236-4DE1-9A84-BB3F5BF3EF20}" srcId="{E0AC8E00-A2FE-44E6-A782-0CD582323D10}" destId="{21341806-6C43-4F22-92E4-D809B3047AE0}" srcOrd="1" destOrd="0" parTransId="{1315A576-9233-474C-97C7-475B3EB23BA5}" sibTransId="{EFC181CC-5B9D-49AF-BA9E-7D765097FA5A}"/>
    <dgm:cxn modelId="{8AF5787D-5301-45FA-A09E-BC4472EE9F64}" type="presParOf" srcId="{7A12F364-CA62-4456-A290-32F881F2787C}" destId="{A85918B3-6621-4AA1-A9AA-E5C1E737ADEB}" srcOrd="0" destOrd="0" presId="urn:microsoft.com/office/officeart/2011/layout/ThemePictureAccent"/>
    <dgm:cxn modelId="{CDF9DFE8-10AE-4B85-B2BF-7E195F5BD344}" type="presParOf" srcId="{A85918B3-6621-4AA1-A9AA-E5C1E737ADEB}" destId="{BFD22795-6F77-49AD-9E1F-83790AC0CDE9}" srcOrd="0" destOrd="0" presId="urn:microsoft.com/office/officeart/2011/layout/ThemePictureAccent"/>
    <dgm:cxn modelId="{70892536-2F14-4EC1-B8FB-9E785E5CB72D}" type="presParOf" srcId="{7A12F364-CA62-4456-A290-32F881F2787C}" destId="{52FEDA68-4B71-465E-AA65-16733BACE588}" srcOrd="1" destOrd="0" presId="urn:microsoft.com/office/officeart/2011/layout/ThemePictureAccent"/>
    <dgm:cxn modelId="{CF2BB253-6A6F-4FC3-BD88-28987CE5540A}" type="presParOf" srcId="{52FEDA68-4B71-465E-AA65-16733BACE588}" destId="{20FC4C29-4BE6-4462-8EB1-F04636B52059}" srcOrd="0" destOrd="0" presId="urn:microsoft.com/office/officeart/2011/layout/ThemePictureAccent"/>
    <dgm:cxn modelId="{706D745F-9C92-4B31-991E-37755BF5A6F8}" type="presParOf" srcId="{7A12F364-CA62-4456-A290-32F881F2787C}" destId="{8EE1B26D-1CED-40CB-B958-E32547353894}" srcOrd="2" destOrd="0" presId="urn:microsoft.com/office/officeart/2011/layout/ThemePictureAccent"/>
    <dgm:cxn modelId="{52852B7A-270D-4159-B160-5ED904F30397}" type="presParOf" srcId="{7A12F364-CA62-4456-A290-32F881F2787C}" destId="{F31B9590-B4D2-48FD-B9B8-A83DD3B6C255}" srcOrd="3" destOrd="0" presId="urn:microsoft.com/office/officeart/2011/layout/ThemePictureAccent"/>
    <dgm:cxn modelId="{0AC3ED5C-25C7-4532-8DFF-ED085A086566}" type="presParOf" srcId="{F31B9590-B4D2-48FD-B9B8-A83DD3B6C255}" destId="{37DE2CAE-780A-4C09-BB19-640E80EF803B}" srcOrd="0" destOrd="0" presId="urn:microsoft.com/office/officeart/2011/layout/ThemePictureAccent"/>
    <dgm:cxn modelId="{6D32864C-4989-48E5-B4DF-FBF20233D1ED}" type="presParOf" srcId="{7A12F364-CA62-4456-A290-32F881F2787C}" destId="{D3A36132-B36C-4AE4-A7DA-71C1322DAD9D}" srcOrd="4" destOrd="0" presId="urn:microsoft.com/office/officeart/2011/layout/ThemePictureAccent"/>
    <dgm:cxn modelId="{00E086E2-5FBC-48D7-A640-C1AC47F6A3FA}" type="presParOf" srcId="{D3A36132-B36C-4AE4-A7DA-71C1322DAD9D}" destId="{4A4BE485-48C1-4EEE-B97A-EB57B46D312E}" srcOrd="0" destOrd="0" presId="urn:microsoft.com/office/officeart/2011/layout/ThemePictureAccent"/>
    <dgm:cxn modelId="{A8A60A7B-F419-4D14-AF20-F5E3570DD578}" type="presParOf" srcId="{7A12F364-CA62-4456-A290-32F881F2787C}" destId="{6F7DDAE8-F2B6-4865-8301-3A0BB4736F2C}" srcOrd="5" destOrd="0" presId="urn:microsoft.com/office/officeart/2011/layout/ThemePictureAccent"/>
    <dgm:cxn modelId="{90873832-5291-4309-A96E-4BD2175DCE5A}" type="presParOf" srcId="{7A12F364-CA62-4456-A290-32F881F2787C}" destId="{5862B3A1-E8EF-4F13-A457-6A3A53B9646C}" srcOrd="6" destOrd="0" presId="urn:microsoft.com/office/officeart/2011/layout/ThemePictureAccent"/>
    <dgm:cxn modelId="{07517E34-7938-4F5F-A1AE-88531ABF5617}" type="presParOf" srcId="{5862B3A1-E8EF-4F13-A457-6A3A53B9646C}" destId="{41E98A2F-E8D7-454C-998F-EBF37762C8D8}" srcOrd="0" destOrd="0" presId="urn:microsoft.com/office/officeart/2011/layout/ThemePictureAccent"/>
    <dgm:cxn modelId="{C3F5C8B9-1319-455F-BFBA-3B8462AE246A}" type="presParOf" srcId="{7A12F364-CA62-4456-A290-32F881F2787C}" destId="{BB4F404B-A20E-4613-B739-65CF68693B74}" srcOrd="7" destOrd="0" presId="urn:microsoft.com/office/officeart/2011/layout/ThemePictureAccent"/>
    <dgm:cxn modelId="{7DE660B1-B1DA-4845-8392-6485CFE347B8}" type="presParOf" srcId="{BB4F404B-A20E-4613-B739-65CF68693B74}" destId="{0A800EBF-942F-402C-8541-3D84C7EADB9F}" srcOrd="0" destOrd="0" presId="urn:microsoft.com/office/officeart/2011/layout/ThemePictureAccent"/>
    <dgm:cxn modelId="{DD0751B3-2046-4A46-B41F-83E4E1D708A1}" type="presParOf" srcId="{7A12F364-CA62-4456-A290-32F881F2787C}" destId="{9E088DB3-5A46-4F9F-A117-F5418FE109D2}" srcOrd="8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745E625A-D1AF-42C5-AD4F-97F00CA09064}" type="presOf" srcId="{65F6433C-F543-4874-AB51-733347406EF8}" destId="{1F2FCC8C-4AB8-4407-94B0-9E4E18D69888}" srcOrd="0" destOrd="0" presId="urn:microsoft.com/office/officeart/2011/layout/Picture Frame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6E091014-1A1C-43F0-B0B1-364A69F90902}" type="presOf" srcId="{C3C28C02-D074-40E5-ACF5-31D61819BAC0}" destId="{634B457A-9096-45AD-A352-D2D698F6F5F3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04614235-E2F5-4DA3-88ED-737E8B476027}" type="presOf" srcId="{DFCE03A3-3592-48BB-81D4-DAE5C3D67D8C}" destId="{D3904A03-2853-4F56-B500-E115FBDED912}" srcOrd="0" destOrd="0" presId="urn:microsoft.com/office/officeart/2011/layout/Picture Frame"/>
    <dgm:cxn modelId="{ECB5DF67-B811-4F4A-9F6A-970A233206F2}" type="presParOf" srcId="{634B457A-9096-45AD-A352-D2D698F6F5F3}" destId="{645DD419-490D-415E-BB8D-FCC91B355D66}" srcOrd="0" destOrd="0" presId="urn:microsoft.com/office/officeart/2011/layout/Picture Frame"/>
    <dgm:cxn modelId="{7243B91E-5D9C-44DD-81EC-2E1B770127A6}" type="presParOf" srcId="{645DD419-490D-415E-BB8D-FCC91B355D66}" destId="{D3904A03-2853-4F56-B500-E115FBDED912}" srcOrd="0" destOrd="0" presId="urn:microsoft.com/office/officeart/2011/layout/Picture Frame"/>
    <dgm:cxn modelId="{235A8FFE-3B5E-42B1-A756-C0AEC75A6FE1}" type="presParOf" srcId="{645DD419-490D-415E-BB8D-FCC91B355D66}" destId="{C882828E-AE0C-493A-8B6A-24274026C3BC}" srcOrd="1" destOrd="0" presId="urn:microsoft.com/office/officeart/2011/layout/Picture Frame"/>
    <dgm:cxn modelId="{BAC379D2-1BAF-48CC-AC85-8A9266401106}" type="presParOf" srcId="{645DD419-490D-415E-BB8D-FCC91B355D66}" destId="{543FE461-B00F-4F2F-B72F-96613CC18630}" srcOrd="2" destOrd="0" presId="urn:microsoft.com/office/officeart/2011/layout/Picture Frame"/>
    <dgm:cxn modelId="{8F185FEA-2484-4C7E-8BE7-6BB86C3EF565}" type="presParOf" srcId="{634B457A-9096-45AD-A352-D2D698F6F5F3}" destId="{D8D63E03-7332-447C-A24B-7C988C381912}" srcOrd="1" destOrd="0" presId="urn:microsoft.com/office/officeart/2011/layout/Picture Frame"/>
    <dgm:cxn modelId="{2737CD58-A59D-4D0B-8314-5149A51FF122}" type="presParOf" srcId="{634B457A-9096-45AD-A352-D2D698F6F5F3}" destId="{1F051E84-E665-4F2D-BEC6-186DA72FF868}" srcOrd="2" destOrd="0" presId="urn:microsoft.com/office/officeart/2011/layout/Picture Frame"/>
    <dgm:cxn modelId="{85D002F2-0ABD-41DC-B2F8-83A4E1922030}" type="presParOf" srcId="{1F051E84-E665-4F2D-BEC6-186DA72FF868}" destId="{1F2FCC8C-4AB8-4407-94B0-9E4E18D69888}" srcOrd="0" destOrd="0" presId="urn:microsoft.com/office/officeart/2011/layout/Picture Frame"/>
    <dgm:cxn modelId="{396E62F2-FF0E-4DBF-9AE9-8F5FA2074BD0}" type="presParOf" srcId="{1F051E84-E665-4F2D-BEC6-186DA72FF868}" destId="{49FCA7DD-5A0D-4AB1-99BA-688646160F45}" srcOrd="1" destOrd="0" presId="urn:microsoft.com/office/officeart/2011/layout/Picture Frame"/>
    <dgm:cxn modelId="{905B559F-2E04-414E-9420-FE4E1A9328D5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custT="1"/>
      <dgm:spPr/>
      <dgm:t>
        <a:bodyPr/>
        <a:lstStyle/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กิจกรรมอบรมการใช้ทักษะภาษาอังกฤษ </a:t>
          </a:r>
        </a:p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โดยโปรแกรมวิชาคอมพิวเตอร์ วันที่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14 </a:t>
          </a:r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กรกฎาคม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custT="1"/>
      <dgm:spPr/>
      <dgm:t>
        <a:bodyPr/>
        <a:lstStyle/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กิจกรรมทำบุญโปรแกรมวิชาพลศึกษา</a:t>
          </a:r>
        </a:p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โดยโปรแกรมวิชาพลศึกษา วันที่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26 </a:t>
          </a:r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สิงหาคม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dirty="0">
            <a:effectLst/>
          </a:endParaRPr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 custScaleY="176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 custScaleY="115907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 custScaleY="205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 custScaleY="120483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</dgm:ptLst>
  <dgm:cxnLst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06B61593-AAFA-4EF6-819E-94818E72FF79}" type="presOf" srcId="{C3C28C02-D074-40E5-ACF5-31D61819BAC0}" destId="{634B457A-9096-45AD-A352-D2D698F6F5F3}" srcOrd="0" destOrd="0" presId="urn:microsoft.com/office/officeart/2011/layout/Picture Frame"/>
    <dgm:cxn modelId="{B4DC8380-C6F4-40BD-845D-0C539B5D10DA}" type="presOf" srcId="{65F6433C-F543-4874-AB51-733347406EF8}" destId="{1F2FCC8C-4AB8-4407-94B0-9E4E18D69888}" srcOrd="0" destOrd="0" presId="urn:microsoft.com/office/officeart/2011/layout/Picture Frame"/>
    <dgm:cxn modelId="{17FBAC02-DF5A-4E1D-A104-01C5F2FC2F57}" type="presOf" srcId="{DFCE03A3-3592-48BB-81D4-DAE5C3D67D8C}" destId="{D3904A03-2853-4F56-B500-E115FBDED912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90C41D42-6F70-486D-A9E7-1B7A10280088}" type="presParOf" srcId="{634B457A-9096-45AD-A352-D2D698F6F5F3}" destId="{645DD419-490D-415E-BB8D-FCC91B355D66}" srcOrd="0" destOrd="0" presId="urn:microsoft.com/office/officeart/2011/layout/Picture Frame"/>
    <dgm:cxn modelId="{7F3AE19F-CFF6-4C2B-8804-1A0152A7598F}" type="presParOf" srcId="{645DD419-490D-415E-BB8D-FCC91B355D66}" destId="{D3904A03-2853-4F56-B500-E115FBDED912}" srcOrd="0" destOrd="0" presId="urn:microsoft.com/office/officeart/2011/layout/Picture Frame"/>
    <dgm:cxn modelId="{E5F58F1B-5514-49E7-B5E6-B1DC4D02551A}" type="presParOf" srcId="{645DD419-490D-415E-BB8D-FCC91B355D66}" destId="{C882828E-AE0C-493A-8B6A-24274026C3BC}" srcOrd="1" destOrd="0" presId="urn:microsoft.com/office/officeart/2011/layout/Picture Frame"/>
    <dgm:cxn modelId="{2F9D6487-78B9-46ED-876D-EC347DDC2F8E}" type="presParOf" srcId="{645DD419-490D-415E-BB8D-FCC91B355D66}" destId="{543FE461-B00F-4F2F-B72F-96613CC18630}" srcOrd="2" destOrd="0" presId="urn:microsoft.com/office/officeart/2011/layout/Picture Frame"/>
    <dgm:cxn modelId="{F15B0A72-76C2-447A-9F15-4219E23D07C1}" type="presParOf" srcId="{634B457A-9096-45AD-A352-D2D698F6F5F3}" destId="{D8D63E03-7332-447C-A24B-7C988C381912}" srcOrd="1" destOrd="0" presId="urn:microsoft.com/office/officeart/2011/layout/Picture Frame"/>
    <dgm:cxn modelId="{978A0EF5-95F3-4FDE-AC8F-0290B4701A35}" type="presParOf" srcId="{634B457A-9096-45AD-A352-D2D698F6F5F3}" destId="{1F051E84-E665-4F2D-BEC6-186DA72FF868}" srcOrd="2" destOrd="0" presId="urn:microsoft.com/office/officeart/2011/layout/Picture Frame"/>
    <dgm:cxn modelId="{8AEC4125-5EF2-4CF0-B150-213FCCC5D2CC}" type="presParOf" srcId="{1F051E84-E665-4F2D-BEC6-186DA72FF868}" destId="{1F2FCC8C-4AB8-4407-94B0-9E4E18D69888}" srcOrd="0" destOrd="0" presId="urn:microsoft.com/office/officeart/2011/layout/Picture Frame"/>
    <dgm:cxn modelId="{4D17E104-9E2B-4A91-93D6-C54597BE651E}" type="presParOf" srcId="{1F051E84-E665-4F2D-BEC6-186DA72FF868}" destId="{49FCA7DD-5A0D-4AB1-99BA-688646160F45}" srcOrd="1" destOrd="0" presId="urn:microsoft.com/office/officeart/2011/layout/Picture Frame"/>
    <dgm:cxn modelId="{4FFFBC18-BABF-43F9-878C-3B064F630FFE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0BF46A32-02AF-459E-806C-9F6D98B7DC81}" type="presOf" srcId="{65F6433C-F543-4874-AB51-733347406EF8}" destId="{1F2FCC8C-4AB8-4407-94B0-9E4E18D69888}" srcOrd="0" destOrd="0" presId="urn:microsoft.com/office/officeart/2011/layout/Picture Frame"/>
    <dgm:cxn modelId="{111065A1-C39C-4660-8958-F8F05218EE23}" type="presOf" srcId="{C3C28C02-D074-40E5-ACF5-31D61819BAC0}" destId="{634B457A-9096-45AD-A352-D2D698F6F5F3}" srcOrd="0" destOrd="0" presId="urn:microsoft.com/office/officeart/2011/layout/Picture Frame"/>
    <dgm:cxn modelId="{7530E67D-DA38-4E03-A97A-AE7E856DF75E}" type="presOf" srcId="{DFCE03A3-3592-48BB-81D4-DAE5C3D67D8C}" destId="{D3904A03-2853-4F56-B500-E115FBDED912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AFFB661A-5871-4452-951E-260F231651CC}" type="presParOf" srcId="{634B457A-9096-45AD-A352-D2D698F6F5F3}" destId="{645DD419-490D-415E-BB8D-FCC91B355D66}" srcOrd="0" destOrd="0" presId="urn:microsoft.com/office/officeart/2011/layout/Picture Frame"/>
    <dgm:cxn modelId="{CED508DF-00A7-4AD5-A9B5-D3CF6AA2EFE9}" type="presParOf" srcId="{645DD419-490D-415E-BB8D-FCC91B355D66}" destId="{D3904A03-2853-4F56-B500-E115FBDED912}" srcOrd="0" destOrd="0" presId="urn:microsoft.com/office/officeart/2011/layout/Picture Frame"/>
    <dgm:cxn modelId="{F307E8F4-01FD-4AE4-B394-40D920C06041}" type="presParOf" srcId="{645DD419-490D-415E-BB8D-FCC91B355D66}" destId="{C882828E-AE0C-493A-8B6A-24274026C3BC}" srcOrd="1" destOrd="0" presId="urn:microsoft.com/office/officeart/2011/layout/Picture Frame"/>
    <dgm:cxn modelId="{99D611A8-5271-47C4-AA34-9E1CB023E055}" type="presParOf" srcId="{645DD419-490D-415E-BB8D-FCC91B355D66}" destId="{543FE461-B00F-4F2F-B72F-96613CC18630}" srcOrd="2" destOrd="0" presId="urn:microsoft.com/office/officeart/2011/layout/Picture Frame"/>
    <dgm:cxn modelId="{371F973F-B88F-4769-97F7-778565014FD8}" type="presParOf" srcId="{634B457A-9096-45AD-A352-D2D698F6F5F3}" destId="{D8D63E03-7332-447C-A24B-7C988C381912}" srcOrd="1" destOrd="0" presId="urn:microsoft.com/office/officeart/2011/layout/Picture Frame"/>
    <dgm:cxn modelId="{CCBCCFF7-1216-42AB-9BD1-939E2FDFCA87}" type="presParOf" srcId="{634B457A-9096-45AD-A352-D2D698F6F5F3}" destId="{1F051E84-E665-4F2D-BEC6-186DA72FF868}" srcOrd="2" destOrd="0" presId="urn:microsoft.com/office/officeart/2011/layout/Picture Frame"/>
    <dgm:cxn modelId="{26020A8C-44D5-48A9-B570-DB12A2F5F6BE}" type="presParOf" srcId="{1F051E84-E665-4F2D-BEC6-186DA72FF868}" destId="{1F2FCC8C-4AB8-4407-94B0-9E4E18D69888}" srcOrd="0" destOrd="0" presId="urn:microsoft.com/office/officeart/2011/layout/Picture Frame"/>
    <dgm:cxn modelId="{AF91B805-E68B-486B-94E3-CE6B798CE2CD}" type="presParOf" srcId="{1F051E84-E665-4F2D-BEC6-186DA72FF868}" destId="{49FCA7DD-5A0D-4AB1-99BA-688646160F45}" srcOrd="1" destOrd="0" presId="urn:microsoft.com/office/officeart/2011/layout/Picture Frame"/>
    <dgm:cxn modelId="{DC66B8A3-8C3D-4D05-89A8-44CAF71514AF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custT="1"/>
      <dgm:spPr/>
      <dgm:t>
        <a:bodyPr/>
        <a:lstStyle/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กิจกรรมวันสืบ นาคะเสถียร </a:t>
          </a:r>
        </a:p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โดยโปรแกรมวิชาสังคมศึกษา วันที่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13 </a:t>
          </a:r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กันยายน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custT="1"/>
      <dgm:spPr/>
      <dgm:t>
        <a:bodyPr/>
        <a:lstStyle/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กิจกรรมค่ายวิทยาศาสตร์</a:t>
          </a:r>
        </a:p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โดยโปรแกรมวิชาวิทยาศาสตร์ทั่วไป วันที่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15 </a:t>
          </a:r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กันยายน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dirty="0">
            <a:effectLst/>
          </a:endParaRPr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 custScaleY="176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 custScaleY="115907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 custScaleY="205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 custScaleY="120483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466E7FA8-8A5E-46E2-9FA6-1DBC514D0643}" type="presOf" srcId="{65F6433C-F543-4874-AB51-733347406EF8}" destId="{1F2FCC8C-4AB8-4407-94B0-9E4E18D69888}" srcOrd="0" destOrd="0" presId="urn:microsoft.com/office/officeart/2011/layout/Picture Frame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19BD5BAA-93A8-416F-AD74-F56402BE974A}" type="presOf" srcId="{C3C28C02-D074-40E5-ACF5-31D61819BAC0}" destId="{634B457A-9096-45AD-A352-D2D698F6F5F3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7A7DBFAE-E100-4E8A-828A-1D26613F339D}" type="presOf" srcId="{DFCE03A3-3592-48BB-81D4-DAE5C3D67D8C}" destId="{D3904A03-2853-4F56-B500-E115FBDED912}" srcOrd="0" destOrd="0" presId="urn:microsoft.com/office/officeart/2011/layout/Picture Frame"/>
    <dgm:cxn modelId="{38E54F24-81AF-4760-B671-A56FE8BCB52E}" type="presParOf" srcId="{634B457A-9096-45AD-A352-D2D698F6F5F3}" destId="{645DD419-490D-415E-BB8D-FCC91B355D66}" srcOrd="0" destOrd="0" presId="urn:microsoft.com/office/officeart/2011/layout/Picture Frame"/>
    <dgm:cxn modelId="{C3698AC0-68CA-4968-95D7-796BC0B6F2D3}" type="presParOf" srcId="{645DD419-490D-415E-BB8D-FCC91B355D66}" destId="{D3904A03-2853-4F56-B500-E115FBDED912}" srcOrd="0" destOrd="0" presId="urn:microsoft.com/office/officeart/2011/layout/Picture Frame"/>
    <dgm:cxn modelId="{E2A1283F-7B5B-4324-8F1C-BBC438B8EF04}" type="presParOf" srcId="{645DD419-490D-415E-BB8D-FCC91B355D66}" destId="{C882828E-AE0C-493A-8B6A-24274026C3BC}" srcOrd="1" destOrd="0" presId="urn:microsoft.com/office/officeart/2011/layout/Picture Frame"/>
    <dgm:cxn modelId="{67014825-14FF-4CEE-A438-5FF25E6F281A}" type="presParOf" srcId="{645DD419-490D-415E-BB8D-FCC91B355D66}" destId="{543FE461-B00F-4F2F-B72F-96613CC18630}" srcOrd="2" destOrd="0" presId="urn:microsoft.com/office/officeart/2011/layout/Picture Frame"/>
    <dgm:cxn modelId="{67AF6F16-F717-4910-A386-A322034A11F6}" type="presParOf" srcId="{634B457A-9096-45AD-A352-D2D698F6F5F3}" destId="{D8D63E03-7332-447C-A24B-7C988C381912}" srcOrd="1" destOrd="0" presId="urn:microsoft.com/office/officeart/2011/layout/Picture Frame"/>
    <dgm:cxn modelId="{86C8F589-CCF3-4C38-93CE-ED0B8E65267C}" type="presParOf" srcId="{634B457A-9096-45AD-A352-D2D698F6F5F3}" destId="{1F051E84-E665-4F2D-BEC6-186DA72FF868}" srcOrd="2" destOrd="0" presId="urn:microsoft.com/office/officeart/2011/layout/Picture Frame"/>
    <dgm:cxn modelId="{993E06A4-DEC0-4D94-B4A2-22C820C1E6B1}" type="presParOf" srcId="{1F051E84-E665-4F2D-BEC6-186DA72FF868}" destId="{1F2FCC8C-4AB8-4407-94B0-9E4E18D69888}" srcOrd="0" destOrd="0" presId="urn:microsoft.com/office/officeart/2011/layout/Picture Frame"/>
    <dgm:cxn modelId="{A2A24087-EA5D-4485-9002-99DF27257145}" type="presParOf" srcId="{1F051E84-E665-4F2D-BEC6-186DA72FF868}" destId="{49FCA7DD-5A0D-4AB1-99BA-688646160F45}" srcOrd="1" destOrd="0" presId="urn:microsoft.com/office/officeart/2011/layout/Picture Frame"/>
    <dgm:cxn modelId="{B2726CDB-7A2D-4D96-A052-BA2377576700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FBCD8374-68B1-496E-B066-894286F8FE7B}" type="presOf" srcId="{DFCE03A3-3592-48BB-81D4-DAE5C3D67D8C}" destId="{D3904A03-2853-4F56-B500-E115FBDED912}" srcOrd="0" destOrd="0" presId="urn:microsoft.com/office/officeart/2011/layout/Picture Frame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170B6406-8C1F-4490-A84F-67F222AA78FF}" type="presOf" srcId="{65F6433C-F543-4874-AB51-733347406EF8}" destId="{1F2FCC8C-4AB8-4407-94B0-9E4E18D69888}" srcOrd="0" destOrd="0" presId="urn:microsoft.com/office/officeart/2011/layout/Picture Frame"/>
    <dgm:cxn modelId="{BF3E3E94-DF68-4DFC-8688-7E4551CD393D}" type="presOf" srcId="{C3C28C02-D074-40E5-ACF5-31D61819BAC0}" destId="{634B457A-9096-45AD-A352-D2D698F6F5F3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47274064-CD27-4556-8382-7EBBBBC8FEC4}" type="presParOf" srcId="{634B457A-9096-45AD-A352-D2D698F6F5F3}" destId="{645DD419-490D-415E-BB8D-FCC91B355D66}" srcOrd="0" destOrd="0" presId="urn:microsoft.com/office/officeart/2011/layout/Picture Frame"/>
    <dgm:cxn modelId="{5A1F6499-0D5C-4219-8FC0-0F3507552C93}" type="presParOf" srcId="{645DD419-490D-415E-BB8D-FCC91B355D66}" destId="{D3904A03-2853-4F56-B500-E115FBDED912}" srcOrd="0" destOrd="0" presId="urn:microsoft.com/office/officeart/2011/layout/Picture Frame"/>
    <dgm:cxn modelId="{B93D6841-6502-4BBA-B42A-666ACCE85A09}" type="presParOf" srcId="{645DD419-490D-415E-BB8D-FCC91B355D66}" destId="{C882828E-AE0C-493A-8B6A-24274026C3BC}" srcOrd="1" destOrd="0" presId="urn:microsoft.com/office/officeart/2011/layout/Picture Frame"/>
    <dgm:cxn modelId="{B5CE660E-7A34-46EA-9CEA-EEF9CAC665AC}" type="presParOf" srcId="{645DD419-490D-415E-BB8D-FCC91B355D66}" destId="{543FE461-B00F-4F2F-B72F-96613CC18630}" srcOrd="2" destOrd="0" presId="urn:microsoft.com/office/officeart/2011/layout/Picture Frame"/>
    <dgm:cxn modelId="{CF8910B9-E8BF-47C2-841F-F6DB66F37BA6}" type="presParOf" srcId="{634B457A-9096-45AD-A352-D2D698F6F5F3}" destId="{D8D63E03-7332-447C-A24B-7C988C381912}" srcOrd="1" destOrd="0" presId="urn:microsoft.com/office/officeart/2011/layout/Picture Frame"/>
    <dgm:cxn modelId="{FE912FB7-140F-452F-881B-54F9D4511BD9}" type="presParOf" srcId="{634B457A-9096-45AD-A352-D2D698F6F5F3}" destId="{1F051E84-E665-4F2D-BEC6-186DA72FF868}" srcOrd="2" destOrd="0" presId="urn:microsoft.com/office/officeart/2011/layout/Picture Frame"/>
    <dgm:cxn modelId="{CA437335-D6BC-4381-B35D-617FC6E7C07C}" type="presParOf" srcId="{1F051E84-E665-4F2D-BEC6-186DA72FF868}" destId="{1F2FCC8C-4AB8-4407-94B0-9E4E18D69888}" srcOrd="0" destOrd="0" presId="urn:microsoft.com/office/officeart/2011/layout/Picture Frame"/>
    <dgm:cxn modelId="{BDEBE245-2BF2-401A-B2DD-4C275D2EC522}" type="presParOf" srcId="{1F051E84-E665-4F2D-BEC6-186DA72FF868}" destId="{49FCA7DD-5A0D-4AB1-99BA-688646160F45}" srcOrd="1" destOrd="0" presId="urn:microsoft.com/office/officeart/2011/layout/Picture Frame"/>
    <dgm:cxn modelId="{F0AF32D7-117E-44A7-8930-B1B5443824EB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custT="1"/>
      <dgm:spPr/>
      <dgm:t>
        <a:bodyPr/>
        <a:lstStyle/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กิจกรรม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 X'MAS 4 YOU</a:t>
          </a:r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 </a:t>
          </a:r>
        </a:p>
        <a:p>
          <a:pPr algn="r"/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โดยโปรแกรมวิชาภาษาอังกฤษ วันที่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27 </a:t>
          </a:r>
          <a:r>
            <a:rPr lang="th-TH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ธันวาคม </a:t>
          </a:r>
          <a:r>
            <a:rPr lang="en-US" sz="2000" b="1" dirty="0" smtClean="0"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b="1" dirty="0">
            <a:latin typeface="TH Krub" panose="02000506040000020004" pitchFamily="2" charset="-34"/>
            <a:cs typeface="TH Krub" panose="02000506040000020004" pitchFamily="2" charset="-34"/>
          </a:endParaRPr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custT="1"/>
      <dgm:spPr/>
      <dgm:t>
        <a:bodyPr/>
        <a:lstStyle/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กิจกรรมวันประถมศึกษา</a:t>
          </a:r>
        </a:p>
        <a:p>
          <a:pPr algn="r"/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โดยโปรแกรมวิชาการประถมศึกษา วันที่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 </a:t>
          </a:r>
          <a:r>
            <a:rPr lang="th-TH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พฤศจิกายน </a:t>
          </a:r>
          <a:r>
            <a:rPr lang="en-US" sz="2000" b="1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dirty="0">
            <a:effectLst/>
          </a:endParaRPr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 custScaleY="176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 custScaleY="115907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 custScaleY="205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 custScaleY="120483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2E8CDCE9-8140-4839-873A-70B54249DF85}" type="presOf" srcId="{65F6433C-F543-4874-AB51-733347406EF8}" destId="{1F2FCC8C-4AB8-4407-94B0-9E4E18D69888}" srcOrd="0" destOrd="0" presId="urn:microsoft.com/office/officeart/2011/layout/Picture Frame"/>
    <dgm:cxn modelId="{4EC7B85C-A2C1-4625-B80D-1DCF63273C8B}" type="presOf" srcId="{C3C28C02-D074-40E5-ACF5-31D61819BAC0}" destId="{634B457A-9096-45AD-A352-D2D698F6F5F3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B5F0915D-1DA7-4060-84EC-8086DF4CB1FF}" type="presOf" srcId="{DFCE03A3-3592-48BB-81D4-DAE5C3D67D8C}" destId="{D3904A03-2853-4F56-B500-E115FBDED912}" srcOrd="0" destOrd="0" presId="urn:microsoft.com/office/officeart/2011/layout/Picture Frame"/>
    <dgm:cxn modelId="{F2384BFB-0AE4-48EF-B5DC-02790B0961ED}" type="presParOf" srcId="{634B457A-9096-45AD-A352-D2D698F6F5F3}" destId="{645DD419-490D-415E-BB8D-FCC91B355D66}" srcOrd="0" destOrd="0" presId="urn:microsoft.com/office/officeart/2011/layout/Picture Frame"/>
    <dgm:cxn modelId="{B2756636-B554-4636-A71D-131DC3640D45}" type="presParOf" srcId="{645DD419-490D-415E-BB8D-FCC91B355D66}" destId="{D3904A03-2853-4F56-B500-E115FBDED912}" srcOrd="0" destOrd="0" presId="urn:microsoft.com/office/officeart/2011/layout/Picture Frame"/>
    <dgm:cxn modelId="{EF02A515-007F-407A-B10A-B9496F6FBFA2}" type="presParOf" srcId="{645DD419-490D-415E-BB8D-FCC91B355D66}" destId="{C882828E-AE0C-493A-8B6A-24274026C3BC}" srcOrd="1" destOrd="0" presId="urn:microsoft.com/office/officeart/2011/layout/Picture Frame"/>
    <dgm:cxn modelId="{4018EDC3-8081-4617-B312-B728BA1060C5}" type="presParOf" srcId="{645DD419-490D-415E-BB8D-FCC91B355D66}" destId="{543FE461-B00F-4F2F-B72F-96613CC18630}" srcOrd="2" destOrd="0" presId="urn:microsoft.com/office/officeart/2011/layout/Picture Frame"/>
    <dgm:cxn modelId="{0E54A86B-B4E5-4A35-9A93-C855DA0D0639}" type="presParOf" srcId="{634B457A-9096-45AD-A352-D2D698F6F5F3}" destId="{D8D63E03-7332-447C-A24B-7C988C381912}" srcOrd="1" destOrd="0" presId="urn:microsoft.com/office/officeart/2011/layout/Picture Frame"/>
    <dgm:cxn modelId="{8FEA8E5D-1AB1-48FF-BC0A-26D8AA0ECE81}" type="presParOf" srcId="{634B457A-9096-45AD-A352-D2D698F6F5F3}" destId="{1F051E84-E665-4F2D-BEC6-186DA72FF868}" srcOrd="2" destOrd="0" presId="urn:microsoft.com/office/officeart/2011/layout/Picture Frame"/>
    <dgm:cxn modelId="{2E94C71A-D448-4244-A828-FC629EEFBCF4}" type="presParOf" srcId="{1F051E84-E665-4F2D-BEC6-186DA72FF868}" destId="{1F2FCC8C-4AB8-4407-94B0-9E4E18D69888}" srcOrd="0" destOrd="0" presId="urn:microsoft.com/office/officeart/2011/layout/Picture Frame"/>
    <dgm:cxn modelId="{F09E2183-3DF4-4CB8-B5F7-3C9774C48063}" type="presParOf" srcId="{1F051E84-E665-4F2D-BEC6-186DA72FF868}" destId="{49FCA7DD-5A0D-4AB1-99BA-688646160F45}" srcOrd="1" destOrd="0" presId="urn:microsoft.com/office/officeart/2011/layout/Picture Frame"/>
    <dgm:cxn modelId="{398AC1D3-D6C1-4B10-A3A0-000FC26F5AF9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C28C02-D074-40E5-ACF5-31D61819BAC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FCE03A3-3592-48BB-81D4-DAE5C3D67D8C}">
      <dgm:prSet phldrT="[Text]" phldr="1"/>
      <dgm:spPr/>
      <dgm:t>
        <a:bodyPr/>
        <a:lstStyle/>
        <a:p>
          <a:endParaRPr lang="th-TH" dirty="0"/>
        </a:p>
      </dgm:t>
    </dgm:pt>
    <dgm:pt modelId="{742404E5-A199-42B6-B9ED-1D5EEEC79326}" type="parTrans" cxnId="{725E72FF-7944-4514-988B-35FAE6778A78}">
      <dgm:prSet/>
      <dgm:spPr/>
      <dgm:t>
        <a:bodyPr/>
        <a:lstStyle/>
        <a:p>
          <a:endParaRPr lang="th-TH"/>
        </a:p>
      </dgm:t>
    </dgm:pt>
    <dgm:pt modelId="{13E7BA83-89A9-4003-9880-5772A32C528B}" type="sibTrans" cxnId="{725E72FF-7944-4514-988B-35FAE6778A78}">
      <dgm:prSet/>
      <dgm:spPr/>
      <dgm:t>
        <a:bodyPr/>
        <a:lstStyle/>
        <a:p>
          <a:endParaRPr lang="th-TH"/>
        </a:p>
      </dgm:t>
    </dgm:pt>
    <dgm:pt modelId="{65F6433C-F543-4874-AB51-733347406EF8}">
      <dgm:prSet phldrT="[Text]" phldr="1"/>
      <dgm:spPr/>
      <dgm:t>
        <a:bodyPr/>
        <a:lstStyle/>
        <a:p>
          <a:endParaRPr lang="th-TH" dirty="0"/>
        </a:p>
      </dgm:t>
    </dgm:pt>
    <dgm:pt modelId="{B1BA1AAC-0712-4B41-90F0-7F3F5630F2D4}" type="parTrans" cxnId="{493C58BA-8417-4B1E-8B56-A3045A3D05C0}">
      <dgm:prSet/>
      <dgm:spPr/>
      <dgm:t>
        <a:bodyPr/>
        <a:lstStyle/>
        <a:p>
          <a:endParaRPr lang="th-TH"/>
        </a:p>
      </dgm:t>
    </dgm:pt>
    <dgm:pt modelId="{78E4C149-EB49-4172-8BA8-B84838A70274}" type="sibTrans" cxnId="{493C58BA-8417-4B1E-8B56-A3045A3D05C0}">
      <dgm:prSet/>
      <dgm:spPr/>
      <dgm:t>
        <a:bodyPr/>
        <a:lstStyle/>
        <a:p>
          <a:endParaRPr lang="th-TH"/>
        </a:p>
      </dgm:t>
    </dgm:pt>
    <dgm:pt modelId="{634B457A-9096-45AD-A352-D2D698F6F5F3}" type="pres">
      <dgm:prSet presAssocID="{C3C28C02-D074-40E5-ACF5-31D61819BAC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645DD419-490D-415E-BB8D-FCC91B355D66}" type="pres">
      <dgm:prSet presAssocID="{DFCE03A3-3592-48BB-81D4-DAE5C3D67D8C}" presName="composite" presStyleCnt="0"/>
      <dgm:spPr/>
    </dgm:pt>
    <dgm:pt modelId="{D3904A03-2853-4F56-B500-E115FBDED912}" type="pres">
      <dgm:prSet presAssocID="{DFCE03A3-3592-48BB-81D4-DAE5C3D67D8C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82828E-AE0C-493A-8B6A-24274026C3BC}" type="pres">
      <dgm:prSet presAssocID="{DFCE03A3-3592-48BB-81D4-DAE5C3D67D8C}" presName="Accent1" presStyleLbl="parChTrans1D1" presStyleIdx="0" presStyleCnt="2"/>
      <dgm:spPr/>
    </dgm:pt>
    <dgm:pt modelId="{543FE461-B00F-4F2F-B72F-96613CC18630}" type="pres">
      <dgm:prSet presAssocID="{DFCE03A3-3592-48BB-81D4-DAE5C3D67D8C}" presName="Image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D8D63E03-7332-447C-A24B-7C988C381912}" type="pres">
      <dgm:prSet presAssocID="{13E7BA83-89A9-4003-9880-5772A32C528B}" presName="sibTrans" presStyleCnt="0"/>
      <dgm:spPr/>
    </dgm:pt>
    <dgm:pt modelId="{1F051E84-E665-4F2D-BEC6-186DA72FF868}" type="pres">
      <dgm:prSet presAssocID="{65F6433C-F543-4874-AB51-733347406EF8}" presName="composite" presStyleCnt="0"/>
      <dgm:spPr/>
    </dgm:pt>
    <dgm:pt modelId="{1F2FCC8C-4AB8-4407-94B0-9E4E18D69888}" type="pres">
      <dgm:prSet presAssocID="{65F6433C-F543-4874-AB51-733347406EF8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FCA7DD-5A0D-4AB1-99BA-688646160F45}" type="pres">
      <dgm:prSet presAssocID="{65F6433C-F543-4874-AB51-733347406EF8}" presName="Accent1" presStyleLbl="parChTrans1D1" presStyleIdx="1" presStyleCnt="2"/>
      <dgm:spPr/>
    </dgm:pt>
    <dgm:pt modelId="{3CC2A792-3F0B-4BA8-BA0E-59936353A2B4}" type="pres">
      <dgm:prSet presAssocID="{65F6433C-F543-4874-AB51-733347406EF8}" presName="Image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FC6189D8-EDA0-43D6-81E4-AA0D5C7E5F74}" type="presOf" srcId="{65F6433C-F543-4874-AB51-733347406EF8}" destId="{1F2FCC8C-4AB8-4407-94B0-9E4E18D69888}" srcOrd="0" destOrd="0" presId="urn:microsoft.com/office/officeart/2011/layout/Picture Frame"/>
    <dgm:cxn modelId="{493C58BA-8417-4B1E-8B56-A3045A3D05C0}" srcId="{C3C28C02-D074-40E5-ACF5-31D61819BAC0}" destId="{65F6433C-F543-4874-AB51-733347406EF8}" srcOrd="1" destOrd="0" parTransId="{B1BA1AAC-0712-4B41-90F0-7F3F5630F2D4}" sibTransId="{78E4C149-EB49-4172-8BA8-B84838A70274}"/>
    <dgm:cxn modelId="{CF00C535-F856-407E-A5FF-B0B2A48DB0C7}" type="presOf" srcId="{DFCE03A3-3592-48BB-81D4-DAE5C3D67D8C}" destId="{D3904A03-2853-4F56-B500-E115FBDED912}" srcOrd="0" destOrd="0" presId="urn:microsoft.com/office/officeart/2011/layout/Picture Frame"/>
    <dgm:cxn modelId="{725E72FF-7944-4514-988B-35FAE6778A78}" srcId="{C3C28C02-D074-40E5-ACF5-31D61819BAC0}" destId="{DFCE03A3-3592-48BB-81D4-DAE5C3D67D8C}" srcOrd="0" destOrd="0" parTransId="{742404E5-A199-42B6-B9ED-1D5EEEC79326}" sibTransId="{13E7BA83-89A9-4003-9880-5772A32C528B}"/>
    <dgm:cxn modelId="{7C3CC1CA-F6C7-423F-B67D-986DD46E039C}" type="presOf" srcId="{C3C28C02-D074-40E5-ACF5-31D61819BAC0}" destId="{634B457A-9096-45AD-A352-D2D698F6F5F3}" srcOrd="0" destOrd="0" presId="urn:microsoft.com/office/officeart/2011/layout/Picture Frame"/>
    <dgm:cxn modelId="{5B973782-6195-49D2-BC1F-0009642C4D43}" type="presParOf" srcId="{634B457A-9096-45AD-A352-D2D698F6F5F3}" destId="{645DD419-490D-415E-BB8D-FCC91B355D66}" srcOrd="0" destOrd="0" presId="urn:microsoft.com/office/officeart/2011/layout/Picture Frame"/>
    <dgm:cxn modelId="{1D67291E-D8E0-4501-B19F-B040BFA6B6BB}" type="presParOf" srcId="{645DD419-490D-415E-BB8D-FCC91B355D66}" destId="{D3904A03-2853-4F56-B500-E115FBDED912}" srcOrd="0" destOrd="0" presId="urn:microsoft.com/office/officeart/2011/layout/Picture Frame"/>
    <dgm:cxn modelId="{291CC08B-2A65-4C11-AC4B-7C800E119FF9}" type="presParOf" srcId="{645DD419-490D-415E-BB8D-FCC91B355D66}" destId="{C882828E-AE0C-493A-8B6A-24274026C3BC}" srcOrd="1" destOrd="0" presId="urn:microsoft.com/office/officeart/2011/layout/Picture Frame"/>
    <dgm:cxn modelId="{55D68F74-E5B2-42D9-AD4F-8FF5F8FEBAEB}" type="presParOf" srcId="{645DD419-490D-415E-BB8D-FCC91B355D66}" destId="{543FE461-B00F-4F2F-B72F-96613CC18630}" srcOrd="2" destOrd="0" presId="urn:microsoft.com/office/officeart/2011/layout/Picture Frame"/>
    <dgm:cxn modelId="{896224BE-4086-47EB-B394-316084CC4ADB}" type="presParOf" srcId="{634B457A-9096-45AD-A352-D2D698F6F5F3}" destId="{D8D63E03-7332-447C-A24B-7C988C381912}" srcOrd="1" destOrd="0" presId="urn:microsoft.com/office/officeart/2011/layout/Picture Frame"/>
    <dgm:cxn modelId="{B940FADB-C014-45C3-B678-87B4F3CCC820}" type="presParOf" srcId="{634B457A-9096-45AD-A352-D2D698F6F5F3}" destId="{1F051E84-E665-4F2D-BEC6-186DA72FF868}" srcOrd="2" destOrd="0" presId="urn:microsoft.com/office/officeart/2011/layout/Picture Frame"/>
    <dgm:cxn modelId="{20EDBAF5-5F60-4FF9-A930-3A08D7D3A15C}" type="presParOf" srcId="{1F051E84-E665-4F2D-BEC6-186DA72FF868}" destId="{1F2FCC8C-4AB8-4407-94B0-9E4E18D69888}" srcOrd="0" destOrd="0" presId="urn:microsoft.com/office/officeart/2011/layout/Picture Frame"/>
    <dgm:cxn modelId="{DAC388C0-8DCF-4659-862E-8F1017BBADCA}" type="presParOf" srcId="{1F051E84-E665-4F2D-BEC6-186DA72FF868}" destId="{49FCA7DD-5A0D-4AB1-99BA-688646160F45}" srcOrd="1" destOrd="0" presId="urn:microsoft.com/office/officeart/2011/layout/Picture Frame"/>
    <dgm:cxn modelId="{4B1F826C-E6FF-4461-9628-298D990FE1E5}" type="presParOf" srcId="{1F051E84-E665-4F2D-BEC6-186DA72FF868}" destId="{3CC2A792-3F0B-4BA8-BA0E-59936353A2B4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8752E-A990-4B81-8B1F-27683FE8F03B}">
      <dsp:nvSpPr>
        <dsp:cNvPr id="0" name=""/>
        <dsp:cNvSpPr/>
      </dsp:nvSpPr>
      <dsp:spPr>
        <a:xfrm>
          <a:off x="6766132" y="697744"/>
          <a:ext cx="5128307" cy="31656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F5585-2591-48AB-9E41-02217C1D69B5}">
      <dsp:nvSpPr>
        <dsp:cNvPr id="0" name=""/>
        <dsp:cNvSpPr/>
      </dsp:nvSpPr>
      <dsp:spPr>
        <a:xfrm>
          <a:off x="404889" y="650816"/>
          <a:ext cx="5128307" cy="31656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3C9C3-CC10-409D-A7FE-C5855C761E9A}">
      <dsp:nvSpPr>
        <dsp:cNvPr id="0" name=""/>
        <dsp:cNvSpPr/>
      </dsp:nvSpPr>
      <dsp:spPr>
        <a:xfrm>
          <a:off x="6407" y="3573571"/>
          <a:ext cx="5117806" cy="99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TH Krub" panose="02000506040000020004" pitchFamily="2" charset="-34"/>
              <a:cs typeface="TH Krub" panose="02000506040000020004" pitchFamily="2" charset="-34"/>
            </a:rPr>
            <a:t>กิจกรรมอบรมเชิงปฏิบัติการการพัฒนาหัวข้อวิจัย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TH Krub" panose="02000506040000020004" pitchFamily="2" charset="-34"/>
              <a:cs typeface="TH Krub" panose="02000506040000020004" pitchFamily="2" charset="-34"/>
            </a:rPr>
            <a:t>วันที่ </a:t>
          </a:r>
          <a:r>
            <a:rPr lang="en-US" sz="2000" b="1" kern="1200" dirty="0" smtClean="0">
              <a:latin typeface="TH Krub" panose="02000506040000020004" pitchFamily="2" charset="-34"/>
              <a:cs typeface="TH Krub" panose="02000506040000020004" pitchFamily="2" charset="-34"/>
            </a:rPr>
            <a:t>13 </a:t>
          </a:r>
          <a:r>
            <a:rPr lang="th-TH" sz="2000" b="1" kern="1200" dirty="0" smtClean="0">
              <a:latin typeface="TH Krub" panose="02000506040000020004" pitchFamily="2" charset="-34"/>
              <a:cs typeface="TH Krub" panose="02000506040000020004" pitchFamily="2" charset="-34"/>
            </a:rPr>
            <a:t>กรกฎาคม </a:t>
          </a:r>
          <a:r>
            <a:rPr lang="en-US" sz="2000" b="1" kern="1200" dirty="0" smtClean="0"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b="1" kern="1200" dirty="0">
            <a:latin typeface="TH Krub" panose="02000506040000020004" pitchFamily="2" charset="-34"/>
            <a:cs typeface="TH Krub" panose="02000506040000020004" pitchFamily="2" charset="-34"/>
          </a:endParaRPr>
        </a:p>
      </dsp:txBody>
      <dsp:txXfrm>
        <a:off x="6407" y="3573571"/>
        <a:ext cx="5117806" cy="990498"/>
      </dsp:txXfrm>
    </dsp:sp>
    <dsp:sp modelId="{46F02A74-25AF-430D-ADAF-DBF8EE6A4CA8}">
      <dsp:nvSpPr>
        <dsp:cNvPr id="0" name=""/>
        <dsp:cNvSpPr/>
      </dsp:nvSpPr>
      <dsp:spPr>
        <a:xfrm>
          <a:off x="6407" y="783245"/>
          <a:ext cx="5126649" cy="3846448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BD06A-4A6F-4370-A9D3-70090C8DB86F}">
      <dsp:nvSpPr>
        <dsp:cNvPr id="0" name=""/>
        <dsp:cNvSpPr/>
      </dsp:nvSpPr>
      <dsp:spPr>
        <a:xfrm>
          <a:off x="6367650" y="3680149"/>
          <a:ext cx="5117806" cy="871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กิจกรรมอบรมเชิงปฏิบัติการการการออกแบบการวิจัย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วันที่ </a:t>
          </a:r>
          <a:r>
            <a:rPr lang="en-US" sz="2000" b="1" kern="1200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24 </a:t>
          </a:r>
          <a:r>
            <a:rPr lang="th-TH" sz="2000" b="1" kern="1200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กรกฎาคม </a:t>
          </a:r>
          <a:r>
            <a:rPr lang="en-US" sz="2000" b="1" kern="1200" dirty="0" smtClean="0">
              <a:effectLst/>
              <a:latin typeface="TH Krub" panose="02000506040000020004" pitchFamily="2" charset="-34"/>
              <a:cs typeface="TH Krub" panose="02000506040000020004" pitchFamily="2" charset="-34"/>
            </a:rPr>
            <a:t>2560</a:t>
          </a:r>
          <a:endParaRPr lang="th-TH" sz="2000" kern="1200" dirty="0">
            <a:effectLst/>
          </a:endParaRPr>
        </a:p>
      </dsp:txBody>
      <dsp:txXfrm>
        <a:off x="6367650" y="3680149"/>
        <a:ext cx="5117806" cy="871198"/>
      </dsp:txXfrm>
    </dsp:sp>
    <dsp:sp modelId="{D794A5A5-E2BE-4AA3-A257-9195AF269E4D}">
      <dsp:nvSpPr>
        <dsp:cNvPr id="0" name=""/>
        <dsp:cNvSpPr/>
      </dsp:nvSpPr>
      <dsp:spPr>
        <a:xfrm>
          <a:off x="6367650" y="924029"/>
          <a:ext cx="5126649" cy="3658735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8752E-A990-4B81-8B1F-27683FE8F03B}">
      <dsp:nvSpPr>
        <dsp:cNvPr id="0" name=""/>
        <dsp:cNvSpPr/>
      </dsp:nvSpPr>
      <dsp:spPr>
        <a:xfrm>
          <a:off x="6766132" y="713453"/>
          <a:ext cx="5128307" cy="31656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F5585-2591-48AB-9E41-02217C1D69B5}">
      <dsp:nvSpPr>
        <dsp:cNvPr id="0" name=""/>
        <dsp:cNvSpPr/>
      </dsp:nvSpPr>
      <dsp:spPr>
        <a:xfrm>
          <a:off x="404889" y="683628"/>
          <a:ext cx="5128307" cy="31656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3C9C3-CC10-409D-A7FE-C5855C761E9A}">
      <dsp:nvSpPr>
        <dsp:cNvPr id="0" name=""/>
        <dsp:cNvSpPr/>
      </dsp:nvSpPr>
      <dsp:spPr>
        <a:xfrm>
          <a:off x="6407" y="3606383"/>
          <a:ext cx="5117806" cy="99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b="1" kern="1200" dirty="0">
            <a:latin typeface="TH Krub" panose="02000506040000020004" pitchFamily="2" charset="-34"/>
            <a:cs typeface="TH Krub" panose="02000506040000020004" pitchFamily="2" charset="-34"/>
          </a:endParaRPr>
        </a:p>
      </dsp:txBody>
      <dsp:txXfrm>
        <a:off x="6407" y="3606383"/>
        <a:ext cx="5117806" cy="990498"/>
      </dsp:txXfrm>
    </dsp:sp>
    <dsp:sp modelId="{46F02A74-25AF-430D-ADAF-DBF8EE6A4CA8}">
      <dsp:nvSpPr>
        <dsp:cNvPr id="0" name=""/>
        <dsp:cNvSpPr/>
      </dsp:nvSpPr>
      <dsp:spPr>
        <a:xfrm>
          <a:off x="6407" y="1298942"/>
          <a:ext cx="5126649" cy="2880677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BD06A-4A6F-4370-A9D3-70090C8DB86F}">
      <dsp:nvSpPr>
        <dsp:cNvPr id="0" name=""/>
        <dsp:cNvSpPr/>
      </dsp:nvSpPr>
      <dsp:spPr>
        <a:xfrm>
          <a:off x="6367650" y="3695858"/>
          <a:ext cx="5117806" cy="871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 dirty="0">
            <a:effectLst/>
          </a:endParaRPr>
        </a:p>
      </dsp:txBody>
      <dsp:txXfrm>
        <a:off x="6367650" y="3695858"/>
        <a:ext cx="5117806" cy="871198"/>
      </dsp:txXfrm>
    </dsp:sp>
    <dsp:sp modelId="{D794A5A5-E2BE-4AA3-A257-9195AF269E4D}">
      <dsp:nvSpPr>
        <dsp:cNvPr id="0" name=""/>
        <dsp:cNvSpPr/>
      </dsp:nvSpPr>
      <dsp:spPr>
        <a:xfrm>
          <a:off x="6367650" y="1321109"/>
          <a:ext cx="5126649" cy="2895993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8752E-A990-4B81-8B1F-27683FE8F03B}">
      <dsp:nvSpPr>
        <dsp:cNvPr id="0" name=""/>
        <dsp:cNvSpPr/>
      </dsp:nvSpPr>
      <dsp:spPr>
        <a:xfrm>
          <a:off x="3934990" y="2794902"/>
          <a:ext cx="3132397" cy="19336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12380-FE4A-42D7-8F68-629A182E6442}">
      <dsp:nvSpPr>
        <dsp:cNvPr id="0" name=""/>
        <dsp:cNvSpPr/>
      </dsp:nvSpPr>
      <dsp:spPr>
        <a:xfrm>
          <a:off x="5856138" y="131437"/>
          <a:ext cx="3132397" cy="193361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F5585-2591-48AB-9E41-02217C1D69B5}">
      <dsp:nvSpPr>
        <dsp:cNvPr id="0" name=""/>
        <dsp:cNvSpPr/>
      </dsp:nvSpPr>
      <dsp:spPr>
        <a:xfrm>
          <a:off x="2013843" y="67086"/>
          <a:ext cx="3132397" cy="19336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3C9C3-CC10-409D-A7FE-C5855C761E9A}">
      <dsp:nvSpPr>
        <dsp:cNvPr id="0" name=""/>
        <dsp:cNvSpPr/>
      </dsp:nvSpPr>
      <dsp:spPr>
        <a:xfrm>
          <a:off x="1770448" y="1852321"/>
          <a:ext cx="3125983" cy="60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b="1" kern="1200" dirty="0">
            <a:latin typeface="TH Krub" panose="02000506040000020004" pitchFamily="2" charset="-34"/>
            <a:cs typeface="TH Krub" panose="02000506040000020004" pitchFamily="2" charset="-34"/>
          </a:endParaRPr>
        </a:p>
      </dsp:txBody>
      <dsp:txXfrm>
        <a:off x="1770448" y="1852321"/>
        <a:ext cx="3125983" cy="605001"/>
      </dsp:txXfrm>
    </dsp:sp>
    <dsp:sp modelId="{46F02A74-25AF-430D-ADAF-DBF8EE6A4CA8}">
      <dsp:nvSpPr>
        <dsp:cNvPr id="0" name=""/>
        <dsp:cNvSpPr/>
      </dsp:nvSpPr>
      <dsp:spPr>
        <a:xfrm>
          <a:off x="1770448" y="442923"/>
          <a:ext cx="3131384" cy="1759533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50827-7A36-41B6-BBA2-B787F06CA6B5}">
      <dsp:nvSpPr>
        <dsp:cNvPr id="0" name=""/>
        <dsp:cNvSpPr/>
      </dsp:nvSpPr>
      <dsp:spPr>
        <a:xfrm>
          <a:off x="5612743" y="2053741"/>
          <a:ext cx="3125983" cy="330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 dirty="0">
            <a:effectLst/>
          </a:endParaRPr>
        </a:p>
      </dsp:txBody>
      <dsp:txXfrm>
        <a:off x="5612743" y="2053741"/>
        <a:ext cx="3125983" cy="330862"/>
      </dsp:txXfrm>
    </dsp:sp>
    <dsp:sp modelId="{5CDA0810-DB38-49BB-AACF-70903B2C5B98}">
      <dsp:nvSpPr>
        <dsp:cNvPr id="0" name=""/>
        <dsp:cNvSpPr/>
      </dsp:nvSpPr>
      <dsp:spPr>
        <a:xfrm>
          <a:off x="5612743" y="381111"/>
          <a:ext cx="3131384" cy="2011860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BD06A-4A6F-4370-A9D3-70090C8DB86F}">
      <dsp:nvSpPr>
        <dsp:cNvPr id="0" name=""/>
        <dsp:cNvSpPr/>
      </dsp:nvSpPr>
      <dsp:spPr>
        <a:xfrm>
          <a:off x="3691596" y="4616571"/>
          <a:ext cx="3125983" cy="532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 dirty="0">
            <a:effectLst/>
          </a:endParaRPr>
        </a:p>
      </dsp:txBody>
      <dsp:txXfrm>
        <a:off x="3691596" y="4616571"/>
        <a:ext cx="3125983" cy="532132"/>
      </dsp:txXfrm>
    </dsp:sp>
    <dsp:sp modelId="{D794A5A5-E2BE-4AA3-A257-9195AF269E4D}">
      <dsp:nvSpPr>
        <dsp:cNvPr id="0" name=""/>
        <dsp:cNvSpPr/>
      </dsp:nvSpPr>
      <dsp:spPr>
        <a:xfrm>
          <a:off x="3691596" y="3166062"/>
          <a:ext cx="3131384" cy="1768888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760916" y="2493239"/>
          <a:ext cx="5756669" cy="3559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1044102" y="2761993"/>
          <a:ext cx="5201590" cy="3001087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1044102" y="4861786"/>
          <a:ext cx="5201590" cy="9073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29845" rIns="89535" bIns="0" numCol="1" spcCol="1270" anchor="b" anchorCtr="0">
          <a:noAutofit/>
        </a:bodyPr>
        <a:lstStyle/>
        <a:p>
          <a:pPr lvl="0" algn="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4700" kern="1200"/>
        </a:p>
      </dsp:txBody>
      <dsp:txXfrm>
        <a:off x="1044102" y="4861786"/>
        <a:ext cx="5201590" cy="907347"/>
      </dsp:txXfrm>
    </dsp:sp>
    <dsp:sp modelId="{37DE2CAE-780A-4C09-BB19-640E80EF803B}">
      <dsp:nvSpPr>
        <dsp:cNvPr id="0" name=""/>
        <dsp:cNvSpPr/>
      </dsp:nvSpPr>
      <dsp:spPr>
        <a:xfrm>
          <a:off x="4282501" y="0"/>
          <a:ext cx="2252458" cy="23037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420619" y="139824"/>
          <a:ext cx="1973616" cy="2023524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418882" y="1558652"/>
          <a:ext cx="1973616" cy="6046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/>
        </a:p>
      </dsp:txBody>
      <dsp:txXfrm>
        <a:off x="4418882" y="1558652"/>
        <a:ext cx="1973616" cy="604696"/>
      </dsp:txXfrm>
    </dsp:sp>
    <dsp:sp modelId="{41E98A2F-E8D7-454C-998F-EBF37762C8D8}">
      <dsp:nvSpPr>
        <dsp:cNvPr id="0" name=""/>
        <dsp:cNvSpPr/>
      </dsp:nvSpPr>
      <dsp:spPr>
        <a:xfrm>
          <a:off x="6707825" y="3872117"/>
          <a:ext cx="2739782" cy="16978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846812" y="4012547"/>
          <a:ext cx="2460939" cy="1418828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846812" y="4826678"/>
          <a:ext cx="2460939" cy="6046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/>
        </a:p>
      </dsp:txBody>
      <dsp:txXfrm>
        <a:off x="6846812" y="4826678"/>
        <a:ext cx="2460939" cy="6046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760916" y="2493239"/>
          <a:ext cx="5756669" cy="3559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1044102" y="2761993"/>
          <a:ext cx="5201590" cy="3001087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1044102" y="4861786"/>
          <a:ext cx="5201590" cy="9073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29845" rIns="89535" bIns="0" numCol="1" spcCol="1270" anchor="b" anchorCtr="0">
          <a:noAutofit/>
        </a:bodyPr>
        <a:lstStyle/>
        <a:p>
          <a:pPr lvl="0" algn="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4700" kern="1200" dirty="0"/>
        </a:p>
      </dsp:txBody>
      <dsp:txXfrm>
        <a:off x="1044102" y="4861786"/>
        <a:ext cx="5201590" cy="907347"/>
      </dsp:txXfrm>
    </dsp:sp>
    <dsp:sp modelId="{37DE2CAE-780A-4C09-BB19-640E80EF803B}">
      <dsp:nvSpPr>
        <dsp:cNvPr id="0" name=""/>
        <dsp:cNvSpPr/>
      </dsp:nvSpPr>
      <dsp:spPr>
        <a:xfrm>
          <a:off x="4282501" y="0"/>
          <a:ext cx="2252458" cy="23037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420619" y="139824"/>
          <a:ext cx="1973616" cy="2023524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418882" y="1558652"/>
          <a:ext cx="1973616" cy="6046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 dirty="0"/>
        </a:p>
      </dsp:txBody>
      <dsp:txXfrm>
        <a:off x="4418882" y="1558652"/>
        <a:ext cx="1973616" cy="604696"/>
      </dsp:txXfrm>
    </dsp:sp>
    <dsp:sp modelId="{41E98A2F-E8D7-454C-998F-EBF37762C8D8}">
      <dsp:nvSpPr>
        <dsp:cNvPr id="0" name=""/>
        <dsp:cNvSpPr/>
      </dsp:nvSpPr>
      <dsp:spPr>
        <a:xfrm>
          <a:off x="6707825" y="3872117"/>
          <a:ext cx="2739782" cy="16978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846812" y="4012547"/>
          <a:ext cx="2460939" cy="1418828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846812" y="4826678"/>
          <a:ext cx="2460939" cy="6046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 dirty="0"/>
        </a:p>
      </dsp:txBody>
      <dsp:txXfrm>
        <a:off x="6846812" y="4826678"/>
        <a:ext cx="2460939" cy="6046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1539532" y="2481371"/>
          <a:ext cx="5751482" cy="35478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1810992" y="2762881"/>
          <a:ext cx="5197159" cy="2991009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1810992" y="4855623"/>
          <a:ext cx="5197159" cy="9043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29845" rIns="89535" bIns="0" numCol="1" spcCol="1270" anchor="b" anchorCtr="0">
          <a:noAutofit/>
        </a:bodyPr>
        <a:lstStyle/>
        <a:p>
          <a:pPr lvl="0" algn="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4700" kern="1200" dirty="0"/>
        </a:p>
      </dsp:txBody>
      <dsp:txXfrm>
        <a:off x="1810992" y="4855623"/>
        <a:ext cx="5197159" cy="904300"/>
      </dsp:txXfrm>
    </dsp:sp>
    <dsp:sp modelId="{37DE2CAE-780A-4C09-BB19-640E80EF803B}">
      <dsp:nvSpPr>
        <dsp:cNvPr id="0" name=""/>
        <dsp:cNvSpPr/>
      </dsp:nvSpPr>
      <dsp:spPr>
        <a:xfrm>
          <a:off x="5047094" y="10163"/>
          <a:ext cx="2250979" cy="229604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5185930" y="149518"/>
          <a:ext cx="1972286" cy="2016729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5183888" y="1563582"/>
          <a:ext cx="1972286" cy="6026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 dirty="0"/>
        </a:p>
      </dsp:txBody>
      <dsp:txXfrm>
        <a:off x="5183888" y="1563582"/>
        <a:ext cx="1972286" cy="602666"/>
      </dsp:txXfrm>
    </dsp:sp>
    <dsp:sp modelId="{41E98A2F-E8D7-454C-998F-EBF37762C8D8}">
      <dsp:nvSpPr>
        <dsp:cNvPr id="0" name=""/>
        <dsp:cNvSpPr/>
      </dsp:nvSpPr>
      <dsp:spPr>
        <a:xfrm>
          <a:off x="7470597" y="3869277"/>
          <a:ext cx="2737926" cy="16921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7610454" y="4009236"/>
          <a:ext cx="2459233" cy="1414063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7610454" y="4820633"/>
          <a:ext cx="2459233" cy="6026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 dirty="0"/>
        </a:p>
      </dsp:txBody>
      <dsp:txXfrm>
        <a:off x="7610454" y="4820633"/>
        <a:ext cx="2459233" cy="602666"/>
      </dsp:txXfrm>
    </dsp:sp>
    <dsp:sp modelId="{055850D0-C741-4C74-9B03-55F2A1C0A828}">
      <dsp:nvSpPr>
        <dsp:cNvPr id="0" name=""/>
        <dsp:cNvSpPr/>
      </dsp:nvSpPr>
      <dsp:spPr>
        <a:xfrm>
          <a:off x="0" y="4595614"/>
          <a:ext cx="1343441" cy="136459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EF313-A010-4307-9AAE-FBD823237D96}">
      <dsp:nvSpPr>
        <dsp:cNvPr id="0" name=""/>
        <dsp:cNvSpPr/>
      </dsp:nvSpPr>
      <dsp:spPr>
        <a:xfrm>
          <a:off x="138835" y="4739192"/>
          <a:ext cx="1066790" cy="1089504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91003-B70D-4438-96ED-04D6A627B563}">
      <dsp:nvSpPr>
        <dsp:cNvPr id="0" name=""/>
        <dsp:cNvSpPr/>
      </dsp:nvSpPr>
      <dsp:spPr>
        <a:xfrm>
          <a:off x="138835" y="5226633"/>
          <a:ext cx="1066790" cy="6026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22225" rIns="66675" bIns="0" numCol="1" spcCol="1270" anchor="b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500" kern="1200" dirty="0"/>
        </a:p>
      </dsp:txBody>
      <dsp:txXfrm>
        <a:off x="138835" y="5226633"/>
        <a:ext cx="1066790" cy="60266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760916" y="2493239"/>
          <a:ext cx="5756669" cy="3559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1044102" y="2761993"/>
          <a:ext cx="5201590" cy="3001087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1044102" y="4861786"/>
          <a:ext cx="5201590" cy="9073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29845" rIns="89535" bIns="0" numCol="1" spcCol="1270" anchor="b" anchorCtr="0">
          <a:noAutofit/>
        </a:bodyPr>
        <a:lstStyle/>
        <a:p>
          <a:pPr lvl="0" algn="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4700" kern="1200" dirty="0"/>
        </a:p>
      </dsp:txBody>
      <dsp:txXfrm>
        <a:off x="1044102" y="4861786"/>
        <a:ext cx="5201590" cy="907347"/>
      </dsp:txXfrm>
    </dsp:sp>
    <dsp:sp modelId="{37DE2CAE-780A-4C09-BB19-640E80EF803B}">
      <dsp:nvSpPr>
        <dsp:cNvPr id="0" name=""/>
        <dsp:cNvSpPr/>
      </dsp:nvSpPr>
      <dsp:spPr>
        <a:xfrm>
          <a:off x="4282501" y="0"/>
          <a:ext cx="2252458" cy="23037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420619" y="139824"/>
          <a:ext cx="1973616" cy="2023524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418882" y="1558652"/>
          <a:ext cx="1973616" cy="6046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 dirty="0"/>
        </a:p>
      </dsp:txBody>
      <dsp:txXfrm>
        <a:off x="4418882" y="1558652"/>
        <a:ext cx="1973616" cy="604696"/>
      </dsp:txXfrm>
    </dsp:sp>
    <dsp:sp modelId="{41E98A2F-E8D7-454C-998F-EBF37762C8D8}">
      <dsp:nvSpPr>
        <dsp:cNvPr id="0" name=""/>
        <dsp:cNvSpPr/>
      </dsp:nvSpPr>
      <dsp:spPr>
        <a:xfrm>
          <a:off x="6707825" y="3872117"/>
          <a:ext cx="2739782" cy="16978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846812" y="4012547"/>
          <a:ext cx="2460939" cy="1418828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846812" y="4826678"/>
          <a:ext cx="2460939" cy="6046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21590" rIns="6477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400" kern="1200" dirty="0"/>
        </a:p>
      </dsp:txBody>
      <dsp:txXfrm>
        <a:off x="6846812" y="4826678"/>
        <a:ext cx="2460939" cy="6046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9DE12-F31A-4689-AAD3-658C9CFAE5E3}">
      <dsp:nvSpPr>
        <dsp:cNvPr id="0" name=""/>
        <dsp:cNvSpPr/>
      </dsp:nvSpPr>
      <dsp:spPr>
        <a:xfrm>
          <a:off x="1397693" y="2734866"/>
          <a:ext cx="6314564" cy="3904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A4174-C822-4B40-A108-60C534FF020A}">
      <dsp:nvSpPr>
        <dsp:cNvPr id="0" name=""/>
        <dsp:cNvSpPr/>
      </dsp:nvSpPr>
      <dsp:spPr>
        <a:xfrm>
          <a:off x="1708323" y="3029665"/>
          <a:ext cx="5705690" cy="3291931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BD536-F4BD-4313-931C-A42C458235BB}">
      <dsp:nvSpPr>
        <dsp:cNvPr id="0" name=""/>
        <dsp:cNvSpPr/>
      </dsp:nvSpPr>
      <dsp:spPr>
        <a:xfrm>
          <a:off x="1708323" y="5332955"/>
          <a:ext cx="5705690" cy="9952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33020" rIns="99060" bIns="0" numCol="1" spcCol="1270" anchor="b" anchorCtr="0">
          <a:noAutofit/>
        </a:bodyPr>
        <a:lstStyle/>
        <a:p>
          <a:pPr lvl="0" algn="r" defTabSz="2311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5200" kern="1200"/>
        </a:p>
      </dsp:txBody>
      <dsp:txXfrm>
        <a:off x="1708323" y="5332955"/>
        <a:ext cx="5705690" cy="995281"/>
      </dsp:txXfrm>
    </dsp:sp>
    <dsp:sp modelId="{0255C485-E81D-4A50-B0E0-CF546F7EC9FB}">
      <dsp:nvSpPr>
        <dsp:cNvPr id="0" name=""/>
        <dsp:cNvSpPr/>
      </dsp:nvSpPr>
      <dsp:spPr>
        <a:xfrm>
          <a:off x="5260563" y="0"/>
          <a:ext cx="2470750" cy="252704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1FD93-1C4D-4A51-AC52-2ADEA11720F1}">
      <dsp:nvSpPr>
        <dsp:cNvPr id="0" name=""/>
        <dsp:cNvSpPr/>
      </dsp:nvSpPr>
      <dsp:spPr>
        <a:xfrm>
          <a:off x="5412067" y="153375"/>
          <a:ext cx="2164884" cy="221963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52F5E-8588-4BDA-BFE5-F8398D0E9331}">
      <dsp:nvSpPr>
        <dsp:cNvPr id="0" name=""/>
        <dsp:cNvSpPr/>
      </dsp:nvSpPr>
      <dsp:spPr>
        <a:xfrm>
          <a:off x="5410162" y="1709706"/>
          <a:ext cx="2164884" cy="6632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23495" rIns="70485" bIns="0" numCol="1" spcCol="1270" anchor="b" anchorCtr="0">
          <a:noAutofit/>
        </a:bodyPr>
        <a:lstStyle/>
        <a:p>
          <a:pPr lvl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700" kern="1200"/>
        </a:p>
      </dsp:txBody>
      <dsp:txXfrm>
        <a:off x="5410162" y="1709706"/>
        <a:ext cx="2164884" cy="663299"/>
      </dsp:txXfrm>
    </dsp:sp>
    <dsp:sp modelId="{9AB98200-BDAE-43F6-A573-D5218CBAAD2A}">
      <dsp:nvSpPr>
        <dsp:cNvPr id="0" name=""/>
        <dsp:cNvSpPr/>
      </dsp:nvSpPr>
      <dsp:spPr>
        <a:xfrm>
          <a:off x="7920932" y="4247375"/>
          <a:ext cx="3005302" cy="18624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91486-8A63-4204-AD45-1B0241450232}">
      <dsp:nvSpPr>
        <dsp:cNvPr id="0" name=""/>
        <dsp:cNvSpPr/>
      </dsp:nvSpPr>
      <dsp:spPr>
        <a:xfrm>
          <a:off x="8073389" y="4401414"/>
          <a:ext cx="2699435" cy="155633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C81D5-6EE4-4096-8C88-62E0F7DB0B83}">
      <dsp:nvSpPr>
        <dsp:cNvPr id="0" name=""/>
        <dsp:cNvSpPr/>
      </dsp:nvSpPr>
      <dsp:spPr>
        <a:xfrm>
          <a:off x="8073389" y="5294445"/>
          <a:ext cx="2699435" cy="6632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23495" rIns="70485" bIns="0" numCol="1" spcCol="1270" anchor="b" anchorCtr="0">
          <a:noAutofit/>
        </a:bodyPr>
        <a:lstStyle/>
        <a:p>
          <a:pPr lvl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700" kern="1200" dirty="0"/>
        </a:p>
      </dsp:txBody>
      <dsp:txXfrm>
        <a:off x="8073389" y="5294445"/>
        <a:ext cx="2699435" cy="663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9DE12-F31A-4689-AAD3-658C9CFAE5E3}">
      <dsp:nvSpPr>
        <dsp:cNvPr id="0" name=""/>
        <dsp:cNvSpPr/>
      </dsp:nvSpPr>
      <dsp:spPr>
        <a:xfrm>
          <a:off x="1288092" y="2664597"/>
          <a:ext cx="6152319" cy="38044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A4174-C822-4B40-A108-60C534FF020A}">
      <dsp:nvSpPr>
        <dsp:cNvPr id="0" name=""/>
        <dsp:cNvSpPr/>
      </dsp:nvSpPr>
      <dsp:spPr>
        <a:xfrm>
          <a:off x="1590741" y="2951822"/>
          <a:ext cx="5559090" cy="3207349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BD536-F4BD-4313-931C-A42C458235BB}">
      <dsp:nvSpPr>
        <dsp:cNvPr id="0" name=""/>
        <dsp:cNvSpPr/>
      </dsp:nvSpPr>
      <dsp:spPr>
        <a:xfrm>
          <a:off x="1590741" y="5195932"/>
          <a:ext cx="5559090" cy="96970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55" tIns="32385" rIns="97155" bIns="0" numCol="1" spcCol="1270" anchor="b" anchorCtr="0">
          <a:noAutofit/>
        </a:bodyPr>
        <a:lstStyle/>
        <a:p>
          <a:pPr lvl="0" algn="r" defTabSz="2266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5100" kern="1200" dirty="0"/>
        </a:p>
      </dsp:txBody>
      <dsp:txXfrm>
        <a:off x="1590741" y="5195932"/>
        <a:ext cx="5559090" cy="969708"/>
      </dsp:txXfrm>
    </dsp:sp>
    <dsp:sp modelId="{BD1B8B59-EBF9-4F96-97EC-4F344B49E845}">
      <dsp:nvSpPr>
        <dsp:cNvPr id="0" name=""/>
        <dsp:cNvSpPr/>
      </dsp:nvSpPr>
      <dsp:spPr>
        <a:xfrm>
          <a:off x="5051711" y="0"/>
          <a:ext cx="2407268" cy="246211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0EC0E-70DB-49D6-89D6-CAFBAFE5F8C6}">
      <dsp:nvSpPr>
        <dsp:cNvPr id="0" name=""/>
        <dsp:cNvSpPr/>
      </dsp:nvSpPr>
      <dsp:spPr>
        <a:xfrm>
          <a:off x="5199322" y="149434"/>
          <a:ext cx="2109260" cy="2162599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2CF9C-4180-4E96-991C-03C162516EE9}">
      <dsp:nvSpPr>
        <dsp:cNvPr id="0" name=""/>
        <dsp:cNvSpPr/>
      </dsp:nvSpPr>
      <dsp:spPr>
        <a:xfrm>
          <a:off x="5197466" y="1665777"/>
          <a:ext cx="2109260" cy="6462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24130" rIns="72390" bIns="0" numCol="1" spcCol="1270" anchor="b" anchorCtr="0">
          <a:noAutofit/>
        </a:bodyPr>
        <a:lstStyle/>
        <a:p>
          <a:pPr lvl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800" kern="1200" dirty="0"/>
        </a:p>
      </dsp:txBody>
      <dsp:txXfrm>
        <a:off x="5197466" y="1665777"/>
        <a:ext cx="2109260" cy="646256"/>
      </dsp:txXfrm>
    </dsp:sp>
    <dsp:sp modelId="{A1DA3A2B-F2BF-433C-A963-759F501BCAAF}">
      <dsp:nvSpPr>
        <dsp:cNvPr id="0" name=""/>
        <dsp:cNvSpPr/>
      </dsp:nvSpPr>
      <dsp:spPr>
        <a:xfrm>
          <a:off x="7643725" y="4138244"/>
          <a:ext cx="2928084" cy="18145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C60EA-4D05-4351-8216-54E23366CFE1}">
      <dsp:nvSpPr>
        <dsp:cNvPr id="0" name=""/>
        <dsp:cNvSpPr/>
      </dsp:nvSpPr>
      <dsp:spPr>
        <a:xfrm>
          <a:off x="7792265" y="4288325"/>
          <a:ext cx="2630077" cy="151634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BC804-8963-4CA5-B40F-4D5915099858}">
      <dsp:nvSpPr>
        <dsp:cNvPr id="0" name=""/>
        <dsp:cNvSpPr/>
      </dsp:nvSpPr>
      <dsp:spPr>
        <a:xfrm>
          <a:off x="7792265" y="5158411"/>
          <a:ext cx="2630077" cy="6462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24130" rIns="72390" bIns="0" numCol="1" spcCol="1270" anchor="b" anchorCtr="0">
          <a:noAutofit/>
        </a:bodyPr>
        <a:lstStyle/>
        <a:p>
          <a:pPr lvl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800" kern="1200" dirty="0"/>
        </a:p>
      </dsp:txBody>
      <dsp:txXfrm>
        <a:off x="7792265" y="5158411"/>
        <a:ext cx="2630077" cy="64625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618679" y="2454762"/>
          <a:ext cx="5667830" cy="35048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897495" y="2719369"/>
          <a:ext cx="5121316" cy="2954773"/>
        </a:xfrm>
        <a:prstGeom prst="rec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897495" y="4786757"/>
          <a:ext cx="5121316" cy="8933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29845" rIns="89535" bIns="0" numCol="1" spcCol="1270" anchor="b" anchorCtr="0">
          <a:noAutofit/>
        </a:bodyPr>
        <a:lstStyle/>
        <a:p>
          <a:pPr lvl="0" algn="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4700" kern="1200" dirty="0"/>
        </a:p>
      </dsp:txBody>
      <dsp:txXfrm>
        <a:off x="897495" y="4786757"/>
        <a:ext cx="5121316" cy="893345"/>
      </dsp:txXfrm>
    </dsp:sp>
    <dsp:sp modelId="{37DE2CAE-780A-4C09-BB19-640E80EF803B}">
      <dsp:nvSpPr>
        <dsp:cNvPr id="0" name=""/>
        <dsp:cNvSpPr/>
      </dsp:nvSpPr>
      <dsp:spPr>
        <a:xfrm>
          <a:off x="4085917" y="0"/>
          <a:ext cx="2217697" cy="226822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221904" y="137666"/>
          <a:ext cx="1943158" cy="1992296"/>
        </a:xfrm>
        <a:prstGeom prst="rec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220193" y="1534599"/>
          <a:ext cx="1943158" cy="5953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20955" rIns="62865" bIns="0" numCol="1" spcCol="1270" anchor="b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300" kern="1200" dirty="0"/>
        </a:p>
      </dsp:txBody>
      <dsp:txXfrm>
        <a:off x="4220193" y="1534599"/>
        <a:ext cx="1943158" cy="595364"/>
      </dsp:txXfrm>
    </dsp:sp>
    <dsp:sp modelId="{41E98A2F-E8D7-454C-998F-EBF37762C8D8}">
      <dsp:nvSpPr>
        <dsp:cNvPr id="0" name=""/>
        <dsp:cNvSpPr/>
      </dsp:nvSpPr>
      <dsp:spPr>
        <a:xfrm>
          <a:off x="6473812" y="3812361"/>
          <a:ext cx="2697500" cy="16716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610654" y="3950624"/>
          <a:ext cx="2422961" cy="1396932"/>
        </a:xfrm>
        <a:prstGeom prst="rec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610654" y="4752191"/>
          <a:ext cx="2422961" cy="5953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20955" rIns="62865" bIns="0" numCol="1" spcCol="1270" anchor="b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300" kern="1200" dirty="0"/>
        </a:p>
      </dsp:txBody>
      <dsp:txXfrm>
        <a:off x="6610654" y="4752191"/>
        <a:ext cx="2422961" cy="5953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372242" y="2619729"/>
          <a:ext cx="6048724" cy="37403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669795" y="2902118"/>
          <a:ext cx="5465484" cy="3153343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669795" y="5108441"/>
          <a:ext cx="5465484" cy="9533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31750" rIns="95250" bIns="0" numCol="1" spcCol="1270" anchor="b" anchorCtr="0">
          <a:noAutofit/>
        </a:bodyPr>
        <a:lstStyle/>
        <a:p>
          <a:pPr lvl="0" algn="r" defTabSz="2222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5000" kern="1200" dirty="0"/>
        </a:p>
      </dsp:txBody>
      <dsp:txXfrm>
        <a:off x="669795" y="5108441"/>
        <a:ext cx="5465484" cy="953380"/>
      </dsp:txXfrm>
    </dsp:sp>
    <dsp:sp modelId="{37DE2CAE-780A-4C09-BB19-640E80EF803B}">
      <dsp:nvSpPr>
        <dsp:cNvPr id="0" name=""/>
        <dsp:cNvSpPr/>
      </dsp:nvSpPr>
      <dsp:spPr>
        <a:xfrm>
          <a:off x="4072488" y="0"/>
          <a:ext cx="2366733" cy="242065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217613" y="146918"/>
          <a:ext cx="2073744" cy="2126185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215788" y="1637728"/>
          <a:ext cx="2073744" cy="6353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2860" rIns="68580" bIns="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 dirty="0"/>
        </a:p>
      </dsp:txBody>
      <dsp:txXfrm>
        <a:off x="4215788" y="1637728"/>
        <a:ext cx="2073744" cy="635375"/>
      </dsp:txXfrm>
    </dsp:sp>
    <dsp:sp modelId="{41E98A2F-E8D7-454C-998F-EBF37762C8D8}">
      <dsp:nvSpPr>
        <dsp:cNvPr id="0" name=""/>
        <dsp:cNvSpPr/>
      </dsp:nvSpPr>
      <dsp:spPr>
        <a:xfrm>
          <a:off x="6620857" y="4068563"/>
          <a:ext cx="2878780" cy="1784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766895" y="4216117"/>
          <a:ext cx="2585791" cy="149081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766895" y="5071552"/>
          <a:ext cx="2585791" cy="6353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2860" rIns="68580" bIns="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 dirty="0"/>
        </a:p>
      </dsp:txBody>
      <dsp:txXfrm>
        <a:off x="6766895" y="5071552"/>
        <a:ext cx="2585791" cy="63537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372242" y="2619729"/>
          <a:ext cx="6048724" cy="37403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669795" y="2902118"/>
          <a:ext cx="5465484" cy="3153343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669795" y="5108441"/>
          <a:ext cx="5465484" cy="9533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31750" rIns="95250" bIns="0" numCol="1" spcCol="1270" anchor="b" anchorCtr="0">
          <a:noAutofit/>
        </a:bodyPr>
        <a:lstStyle/>
        <a:p>
          <a:pPr lvl="0" algn="r" defTabSz="2222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5000" kern="1200" dirty="0"/>
        </a:p>
      </dsp:txBody>
      <dsp:txXfrm>
        <a:off x="669795" y="5108441"/>
        <a:ext cx="5465484" cy="953380"/>
      </dsp:txXfrm>
    </dsp:sp>
    <dsp:sp modelId="{37DE2CAE-780A-4C09-BB19-640E80EF803B}">
      <dsp:nvSpPr>
        <dsp:cNvPr id="0" name=""/>
        <dsp:cNvSpPr/>
      </dsp:nvSpPr>
      <dsp:spPr>
        <a:xfrm>
          <a:off x="4072488" y="0"/>
          <a:ext cx="2366733" cy="242065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217613" y="146918"/>
          <a:ext cx="2073744" cy="2126185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215788" y="1637728"/>
          <a:ext cx="2073744" cy="6353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2860" rIns="68580" bIns="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 dirty="0"/>
        </a:p>
      </dsp:txBody>
      <dsp:txXfrm>
        <a:off x="4215788" y="1637728"/>
        <a:ext cx="2073744" cy="635375"/>
      </dsp:txXfrm>
    </dsp:sp>
    <dsp:sp modelId="{41E98A2F-E8D7-454C-998F-EBF37762C8D8}">
      <dsp:nvSpPr>
        <dsp:cNvPr id="0" name=""/>
        <dsp:cNvSpPr/>
      </dsp:nvSpPr>
      <dsp:spPr>
        <a:xfrm>
          <a:off x="6620857" y="4068563"/>
          <a:ext cx="2878780" cy="1784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766895" y="4216117"/>
          <a:ext cx="2585791" cy="1490810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766895" y="5071552"/>
          <a:ext cx="2585791" cy="6353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2860" rIns="68580" bIns="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 dirty="0"/>
        </a:p>
      </dsp:txBody>
      <dsp:txXfrm>
        <a:off x="6766895" y="5071552"/>
        <a:ext cx="2585791" cy="63537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2795-6F77-49AD-9E1F-83790AC0CDE9}">
      <dsp:nvSpPr>
        <dsp:cNvPr id="0" name=""/>
        <dsp:cNvSpPr/>
      </dsp:nvSpPr>
      <dsp:spPr>
        <a:xfrm>
          <a:off x="372242" y="2619729"/>
          <a:ext cx="6048724" cy="37403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C4C29-4BE6-4462-8EB1-F04636B52059}">
      <dsp:nvSpPr>
        <dsp:cNvPr id="0" name=""/>
        <dsp:cNvSpPr/>
      </dsp:nvSpPr>
      <dsp:spPr>
        <a:xfrm>
          <a:off x="669795" y="2902118"/>
          <a:ext cx="5465484" cy="3153343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1B26D-1CED-40CB-B958-E32547353894}">
      <dsp:nvSpPr>
        <dsp:cNvPr id="0" name=""/>
        <dsp:cNvSpPr/>
      </dsp:nvSpPr>
      <dsp:spPr>
        <a:xfrm>
          <a:off x="669795" y="5108441"/>
          <a:ext cx="5465484" cy="9533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31750" rIns="95250" bIns="0" numCol="1" spcCol="1270" anchor="b" anchorCtr="0">
          <a:noAutofit/>
        </a:bodyPr>
        <a:lstStyle/>
        <a:p>
          <a:pPr lvl="0" algn="r" defTabSz="2222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th-TH" sz="5000" kern="1200" dirty="0"/>
        </a:p>
      </dsp:txBody>
      <dsp:txXfrm>
        <a:off x="669795" y="5108441"/>
        <a:ext cx="5465484" cy="953380"/>
      </dsp:txXfrm>
    </dsp:sp>
    <dsp:sp modelId="{37DE2CAE-780A-4C09-BB19-640E80EF803B}">
      <dsp:nvSpPr>
        <dsp:cNvPr id="0" name=""/>
        <dsp:cNvSpPr/>
      </dsp:nvSpPr>
      <dsp:spPr>
        <a:xfrm>
          <a:off x="4072488" y="0"/>
          <a:ext cx="2366733" cy="242065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E485-48C1-4EEE-B97A-EB57B46D312E}">
      <dsp:nvSpPr>
        <dsp:cNvPr id="0" name=""/>
        <dsp:cNvSpPr/>
      </dsp:nvSpPr>
      <dsp:spPr>
        <a:xfrm>
          <a:off x="4217613" y="146918"/>
          <a:ext cx="2073744" cy="2126185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DAE8-F2B6-4865-8301-3A0BB4736F2C}">
      <dsp:nvSpPr>
        <dsp:cNvPr id="0" name=""/>
        <dsp:cNvSpPr/>
      </dsp:nvSpPr>
      <dsp:spPr>
        <a:xfrm>
          <a:off x="4215788" y="1637728"/>
          <a:ext cx="2073744" cy="6353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2860" rIns="68580" bIns="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 dirty="0"/>
        </a:p>
      </dsp:txBody>
      <dsp:txXfrm>
        <a:off x="4215788" y="1637728"/>
        <a:ext cx="2073744" cy="635375"/>
      </dsp:txXfrm>
    </dsp:sp>
    <dsp:sp modelId="{41E98A2F-E8D7-454C-998F-EBF37762C8D8}">
      <dsp:nvSpPr>
        <dsp:cNvPr id="0" name=""/>
        <dsp:cNvSpPr/>
      </dsp:nvSpPr>
      <dsp:spPr>
        <a:xfrm>
          <a:off x="6620857" y="4068563"/>
          <a:ext cx="2878780" cy="1784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00EBF-942F-402C-8541-3D84C7EADB9F}">
      <dsp:nvSpPr>
        <dsp:cNvPr id="0" name=""/>
        <dsp:cNvSpPr/>
      </dsp:nvSpPr>
      <dsp:spPr>
        <a:xfrm>
          <a:off x="6766895" y="4216117"/>
          <a:ext cx="2585791" cy="1490810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8DB3-5A46-4F9F-A117-F5418FE109D2}">
      <dsp:nvSpPr>
        <dsp:cNvPr id="0" name=""/>
        <dsp:cNvSpPr/>
      </dsp:nvSpPr>
      <dsp:spPr>
        <a:xfrm>
          <a:off x="6766895" y="5071552"/>
          <a:ext cx="2585791" cy="6353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2860" rIns="68580" bIns="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 dirty="0"/>
        </a:p>
      </dsp:txBody>
      <dsp:txXfrm>
        <a:off x="6766895" y="5071552"/>
        <a:ext cx="2585791" cy="6353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A1FA2-CEE8-4144-B453-501455883CCF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3ABE1-B66F-472D-9A5D-5BB02FBF53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46413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F6923-F985-4775-B348-8A27C6ED2928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19770-D35E-4A48-B457-D58A3736BA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63453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122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969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963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87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965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127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441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436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812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320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55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123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2449-2375-4FE7-82E2-B113C9083E02}" type="datetimeFigureOut">
              <a:rPr lang="th-TH" smtClean="0"/>
              <a:t>20/05/61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A4F2-C5DB-46D6-BBCF-6D9CFC06C3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2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kprupr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hyperlink" Target="http://www.kpru.ac.th/" TargetMode="External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72" y="6180802"/>
            <a:ext cx="1446361" cy="813723"/>
          </a:xfrm>
          <a:prstGeom prst="rect">
            <a:avLst/>
          </a:prstGeom>
        </p:spPr>
      </p:pic>
      <p:pic>
        <p:nvPicPr>
          <p:cNvPr id="5" name="Content Placeholder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13" y="5818188"/>
            <a:ext cx="2719387" cy="1530350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81" y="6381353"/>
            <a:ext cx="370769" cy="370769"/>
          </a:xfrm>
          <a:prstGeom prst="rect">
            <a:avLst/>
          </a:prstGeom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263225" y="623346"/>
            <a:ext cx="9752764" cy="1694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7200" b="1" dirty="0" smtClean="0">
                <a:ln w="95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คณะครุศาสตร์</a:t>
            </a:r>
            <a:br>
              <a:rPr lang="th-TH" sz="7200" b="1" dirty="0" smtClean="0">
                <a:ln w="95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</a:br>
            <a:r>
              <a:rPr lang="th-TH" sz="7200" b="1" dirty="0" smtClean="0">
                <a:ln w="95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มหาวิทยาลัยราชภัฏกำแพงเพชร</a:t>
            </a:r>
            <a:endParaRPr lang="th-TH" sz="7200" b="1" dirty="0">
              <a:ln w="95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  <p:sp>
        <p:nvSpPr>
          <p:cNvPr id="9" name="วงรี 4"/>
          <p:cNvSpPr/>
          <p:nvPr/>
        </p:nvSpPr>
        <p:spPr>
          <a:xfrm>
            <a:off x="1042664" y="2276052"/>
            <a:ext cx="2014938" cy="2000543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วงรี 5"/>
          <p:cNvSpPr/>
          <p:nvPr/>
        </p:nvSpPr>
        <p:spPr>
          <a:xfrm>
            <a:off x="3298738" y="3496599"/>
            <a:ext cx="1846180" cy="1735196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วงรี 6"/>
          <p:cNvSpPr/>
          <p:nvPr/>
        </p:nvSpPr>
        <p:spPr>
          <a:xfrm>
            <a:off x="5307345" y="2823429"/>
            <a:ext cx="1568106" cy="154076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วงรี 7"/>
          <p:cNvSpPr/>
          <p:nvPr/>
        </p:nvSpPr>
        <p:spPr>
          <a:xfrm>
            <a:off x="7155574" y="2928881"/>
            <a:ext cx="2014938" cy="2000543"/>
          </a:xfrm>
          <a:prstGeom prst="ellipse">
            <a:avLst/>
          </a:prstGeom>
          <a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6650"/>
                      </a14:imgEffect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000" r="-24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วงรี 8"/>
          <p:cNvSpPr/>
          <p:nvPr/>
        </p:nvSpPr>
        <p:spPr>
          <a:xfrm>
            <a:off x="9411648" y="2472745"/>
            <a:ext cx="1613456" cy="1607158"/>
          </a:xfrm>
          <a:prstGeom prst="ellipse">
            <a:avLst/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8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8231" y="4999917"/>
            <a:ext cx="8407758" cy="1325563"/>
          </a:xfrm>
        </p:spPr>
        <p:txBody>
          <a:bodyPr>
            <a:normAutofit/>
          </a:bodyPr>
          <a:lstStyle/>
          <a:p>
            <a:pPr algn="ctr"/>
            <a:r>
              <a:rPr lang="th-TH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ผลการดำเนินงาน  ประจำปีการศึกษา </a:t>
            </a:r>
            <a:r>
              <a:rPr lang="en-US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2560</a:t>
            </a:r>
            <a:endParaRPr lang="th-TH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13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82820348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5759356"/>
            <a:ext cx="1020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กิจกรรมพัฒนาสมรรถนะการทำ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วิจัยให้แก่นักศึกษา  ณ  วันที่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17 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กรกฎาคม  พ.ศ.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2560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60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52927144"/>
              </p:ext>
            </p:extLst>
          </p:nvPr>
        </p:nvGraphicFramePr>
        <p:xfrm>
          <a:off x="559558" y="1441969"/>
          <a:ext cx="11232108" cy="572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2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51996108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5759356"/>
            <a:ext cx="1020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กิจกรรมอบรมลูกเสือ ขั้นความรู้เบื้องต้น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B.T.C)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40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06574220"/>
              </p:ext>
            </p:extLst>
          </p:nvPr>
        </p:nvGraphicFramePr>
        <p:xfrm>
          <a:off x="559558" y="1441969"/>
          <a:ext cx="11232108" cy="572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44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39159894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5759356"/>
            <a:ext cx="1020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กรรมแข่งขันทักษะทางวิชาการ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และวิชาชีพครู และ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ศิลปวัฒนธรรม วันที่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14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กุมภาพันธ์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2561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57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06130570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5759356"/>
            <a:ext cx="10208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กิจกรรมเตรียมความพร้อมเพื่อการสอบบรรจุครู </a:t>
            </a:r>
          </a:p>
          <a:p>
            <a:pPr algn="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ระหว่างวันที่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13 – 25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มีนาคม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2561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72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20751020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5759356"/>
            <a:ext cx="10208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กิจกรรมทำบุญตักบาตรและปัจฉิมนิเทศขอขมาลาครู</a:t>
            </a:r>
          </a:p>
          <a:p>
            <a:pPr algn="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วันที่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30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มีนาคม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2561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31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955520" y="110813"/>
            <a:ext cx="423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ศั</a:t>
            </a:r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กยภาพอาจารย์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529995"/>
              </p:ext>
            </p:extLst>
          </p:nvPr>
        </p:nvGraphicFramePr>
        <p:xfrm>
          <a:off x="2402005" y="990520"/>
          <a:ext cx="9577603" cy="573100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91338"/>
                <a:gridCol w="998475"/>
                <a:gridCol w="998475"/>
                <a:gridCol w="998475"/>
                <a:gridCol w="998475"/>
                <a:gridCol w="1003323"/>
                <a:gridCol w="1003323"/>
                <a:gridCol w="1085719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ตำแหน่ง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คุณวุฒิ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ตำแหน่ง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ทาง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วิชาการ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ข้าราชการ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err="1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พนง</a:t>
                      </a:r>
                      <a:r>
                        <a:rPr lang="th-TH" sz="1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มหาวิทยาลัย</a:t>
                      </a: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อ.ประจำ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สัญญา</a:t>
                      </a:r>
                      <a:r>
                        <a:rPr lang="th-TH" sz="16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จ้าง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คุณวุฒิปริญญาเอก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กำลังศึกษา</a:t>
                      </a:r>
                      <a:r>
                        <a:rPr lang="th-TH" sz="16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ต่อ ป.เอก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สาขาวิชาการศึกษาปฐมวัย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r>
                        <a:rPr lang="en-US" sz="18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สาขาวิชาภาษาจีน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9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สาขาวิชาภาษาไทย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สาขาวิชาคอมพิวเตอร์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สาขาวิชาวิทยาศาสตร์ทั่วไป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สาขาวิชาคณิตศาสตร์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</a:t>
                      </a:r>
                      <a:r>
                        <a:rPr lang="th-TH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ภาษาอังกฤษ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สาขาวิชาสังคม</a:t>
                      </a:r>
                      <a:r>
                        <a:rPr lang="th-TH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ศึกษา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สาขาวิชาพลศึกษา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9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สาขาวิชาการประถมศึกษา</a:t>
                      </a:r>
                      <a:endParaRPr lang="en-US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สาขาวิชาบริหารการศึกษา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สาขาวิชาหลักสูตรและการสอน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สาขาวิชาจิตวิทยาฯ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สาขาวิชาวิจัยและประเมินฯ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8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รวม</a:t>
                      </a:r>
                      <a:endParaRPr lang="en-US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79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12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47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20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21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17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26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คิดเป็นร้อยละ</a:t>
                      </a:r>
                      <a:endParaRPr lang="en-US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100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15.19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59.49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25.32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26.58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21.52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32.91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5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4708967" y="440613"/>
            <a:ext cx="763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</a:t>
            </a:r>
            <a:r>
              <a:rPr lang="th-TH" sz="54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ารพัฒนาตำแหน่งทางวิชาการ</a:t>
            </a:r>
            <a:endParaRPr lang="th-TH" sz="6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49614"/>
              </p:ext>
            </p:extLst>
          </p:nvPr>
        </p:nvGraphicFramePr>
        <p:xfrm>
          <a:off x="1610436" y="1757848"/>
          <a:ext cx="10426888" cy="182024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58543"/>
                <a:gridCol w="1233640"/>
                <a:gridCol w="1083446"/>
                <a:gridCol w="1158543"/>
                <a:gridCol w="1198885"/>
                <a:gridCol w="1118201"/>
                <a:gridCol w="1158543"/>
                <a:gridCol w="1245229"/>
                <a:gridCol w="1071858"/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2558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2559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2560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ตำแหน่งทางวิชาการ</a:t>
                      </a:r>
                      <a:r>
                        <a:rPr lang="en-US" sz="20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ตำแหน่งทางวิชาการ</a:t>
                      </a:r>
                      <a:r>
                        <a:rPr lang="en-US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ตำแหน่งทางวิชาการ</a:t>
                      </a:r>
                      <a:r>
                        <a:rPr lang="en-US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6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79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18</a:t>
                      </a: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22.78</a:t>
                      </a: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79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23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29.11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79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26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32.9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แผนภูมิ 17"/>
          <p:cNvGraphicFramePr/>
          <p:nvPr>
            <p:extLst>
              <p:ext uri="{D42A27DB-BD31-4B8C-83A1-F6EECF244321}">
                <p14:modId xmlns:p14="http://schemas.microsoft.com/office/powerpoint/2010/main" val="1888223059"/>
              </p:ext>
            </p:extLst>
          </p:nvPr>
        </p:nvGraphicFramePr>
        <p:xfrm>
          <a:off x="5759355" y="3657600"/>
          <a:ext cx="5506417" cy="289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31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4033963" y="426965"/>
            <a:ext cx="815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</a:t>
            </a:r>
            <a:r>
              <a:rPr lang="th-TH" sz="54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ารพัฒนาคุณวุฒิระดับปริญญาเอก</a:t>
            </a:r>
            <a:endParaRPr lang="th-TH" sz="6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53141"/>
              </p:ext>
            </p:extLst>
          </p:nvPr>
        </p:nvGraphicFramePr>
        <p:xfrm>
          <a:off x="1392071" y="1818363"/>
          <a:ext cx="10658903" cy="182024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84322"/>
                <a:gridCol w="1261090"/>
                <a:gridCol w="1107556"/>
                <a:gridCol w="1184322"/>
                <a:gridCol w="1225562"/>
                <a:gridCol w="1143084"/>
                <a:gridCol w="1184322"/>
                <a:gridCol w="1272937"/>
                <a:gridCol w="1095708"/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2558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2559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2560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คุณวุฒิปริญญาเอก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คุณวุฒิปริญญาเอก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คุณวุฒิปริญญาเอก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6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79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</a:t>
                      </a: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24.05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79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21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26.58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79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21 คน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26.58</a:t>
                      </a:r>
                      <a:endParaRPr lang="en-US" sz="2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แผนภูมิ 9"/>
          <p:cNvGraphicFramePr/>
          <p:nvPr>
            <p:extLst>
              <p:ext uri="{D42A27DB-BD31-4B8C-83A1-F6EECF244321}">
                <p14:modId xmlns:p14="http://schemas.microsoft.com/office/powerpoint/2010/main" val="4291164457"/>
              </p:ext>
            </p:extLst>
          </p:nvPr>
        </p:nvGraphicFramePr>
        <p:xfrm>
          <a:off x="6073253" y="3747556"/>
          <a:ext cx="5312974" cy="2878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4210" y="4681181"/>
            <a:ext cx="378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อาจารย์ที่กำลังศึกษาต่อในระดับปริญญาเอก 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จำนวน </a:t>
            </a:r>
            <a:r>
              <a:rPr lang="en-US" sz="24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17 </a:t>
            </a:r>
            <a:r>
              <a:rPr lang="th-TH" sz="24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คน </a:t>
            </a:r>
            <a:endParaRPr lang="th-TH" sz="2400" b="1" dirty="0">
              <a:solidFill>
                <a:srgbClr val="FF0000"/>
              </a:solidFill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41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747994" y="226065"/>
            <a:ext cx="442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ห</a:t>
            </a:r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ลักสูตรที่เปิดสอน</a:t>
            </a:r>
            <a:endParaRPr lang="th-TH" sz="20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184393" y="891398"/>
            <a:ext cx="2150507" cy="1055608"/>
          </a:xfrm>
          <a:prstGeom prst="flowChartAlternateProcess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หลักสูตร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ระดับปริญญาตรี</a:t>
            </a: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4657488" y="1044267"/>
            <a:ext cx="2233703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การศึกษาปฐมวัย</a:t>
            </a: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4657488" y="1691928"/>
            <a:ext cx="2233703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วิทยาศาสตร์ทั่วไป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4165941" y="2380476"/>
            <a:ext cx="2233703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คณิตศาสตร์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4165941" y="2956001"/>
            <a:ext cx="2233703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ภาษาอังกฤษ</a:t>
            </a: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956918" y="2256338"/>
            <a:ext cx="2429786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สังคมศึกษา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956918" y="2835949"/>
            <a:ext cx="2429786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พลศึกษา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4165941" y="3563959"/>
            <a:ext cx="2233703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ภาษาจีน</a:t>
            </a: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956918" y="3443907"/>
            <a:ext cx="2429786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คอมพิวเตอร์</a:t>
            </a: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4165941" y="4179579"/>
            <a:ext cx="2233703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ภาษาไทย</a:t>
            </a: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956918" y="4059527"/>
            <a:ext cx="2429787" cy="400110"/>
          </a:xfrm>
          <a:prstGeom prst="rect">
            <a:avLst/>
          </a:prstGeom>
          <a:gradFill>
            <a:gsLst>
              <a:gs pos="2000">
                <a:srgbClr val="FF9999"/>
              </a:gs>
              <a:gs pos="0">
                <a:srgbClr val="FF9999"/>
              </a:gs>
              <a:gs pos="23000">
                <a:srgbClr val="FF9999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ค.บ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การประถมศึกษา</a:t>
            </a: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7831382" y="1985911"/>
            <a:ext cx="2150507" cy="1055608"/>
          </a:xfrm>
          <a:prstGeom prst="flowChartAlternateProcess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หลักสูตร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ระดับปริญญาโท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9188034" y="3456027"/>
            <a:ext cx="2628015" cy="400110"/>
          </a:xfrm>
          <a:prstGeom prst="rect">
            <a:avLst/>
          </a:prstGeom>
          <a:gradFill>
            <a:gsLst>
              <a:gs pos="2000">
                <a:srgbClr val="FFCC66"/>
              </a:gs>
              <a:gs pos="0">
                <a:srgbClr val="FFCC66"/>
              </a:gs>
              <a:gs pos="10000">
                <a:srgbClr val="FFCC66"/>
              </a:gs>
              <a:gs pos="21000">
                <a:srgbClr val="FFCC66"/>
              </a:gs>
              <a:gs pos="49000">
                <a:srgbClr val="FFCC66"/>
              </a:gs>
              <a:gs pos="33000">
                <a:srgbClr val="FFCC66"/>
              </a:gs>
              <a:gs pos="83000">
                <a:schemeClr val="accent4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ค.ม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การบริหารการศึกษา</a:t>
            </a: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6870749" y="4436229"/>
            <a:ext cx="2317285" cy="1055608"/>
          </a:xfrm>
          <a:prstGeom prst="flowChartAlternateProcess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หลักสูตร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ระดับปริญญาเอก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9396446" y="4772290"/>
            <a:ext cx="2780327" cy="40011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91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ปร.ด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การบริหารการศึกษา</a:t>
            </a:r>
          </a:p>
        </p:txBody>
      </p:sp>
      <p:sp>
        <p:nvSpPr>
          <p:cNvPr id="21" name="กล่องข้อความ 20"/>
          <p:cNvSpPr txBox="1"/>
          <p:nvPr/>
        </p:nvSpPr>
        <p:spPr>
          <a:xfrm>
            <a:off x="8006282" y="5773628"/>
            <a:ext cx="2780327" cy="707886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91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err="1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ปร.ด</a:t>
            </a: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ยุทธศาสตร์การบริหาร และการพัฒนา</a:t>
            </a: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552235" y="5229249"/>
            <a:ext cx="3001646" cy="1055608"/>
          </a:xfrm>
          <a:prstGeom prst="flowChartAlternateProcess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หลักสูตร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ประกาศนียบัตรบัณฑิต</a:t>
            </a: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3735177" y="5573573"/>
            <a:ext cx="2039162" cy="400110"/>
          </a:xfrm>
          <a:prstGeom prst="rect">
            <a:avLst/>
          </a:prstGeom>
          <a:gradFill>
            <a:gsLst>
              <a:gs pos="0">
                <a:srgbClr val="99CCFF"/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ป.บัณฑิต วิชาชีพครู</a:t>
            </a:r>
          </a:p>
        </p:txBody>
      </p:sp>
    </p:spTree>
    <p:extLst>
      <p:ext uri="{BB962C8B-B14F-4D97-AF65-F5344CB8AC3E}">
        <p14:creationId xmlns:p14="http://schemas.microsoft.com/office/powerpoint/2010/main" val="5214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616543" y="360363"/>
            <a:ext cx="418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การพัฒนางานวิจัย</a:t>
            </a:r>
            <a:endParaRPr lang="th-TH" sz="2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1901263" y="1353131"/>
            <a:ext cx="508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เงินสนับสนุนงานวิจัยและงานสร้างสรรค์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318181" y="3824677"/>
            <a:ext cx="6793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ผลงานทางวิชาการของอาจารย์ประจำและนักวิจัย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949532"/>
              </p:ext>
            </p:extLst>
          </p:nvPr>
        </p:nvGraphicFramePr>
        <p:xfrm>
          <a:off x="2047167" y="2006221"/>
          <a:ext cx="985538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074"/>
                <a:gridCol w="2422437"/>
                <a:gridCol w="2422437"/>
                <a:gridCol w="2422437"/>
              </a:tblGrid>
              <a:tr h="166185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ทุนสนับสนุนการวิจัย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</a:t>
                      </a:r>
                      <a:r>
                        <a:rPr lang="th-TH" sz="200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การศึกษา </a:t>
                      </a: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2558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</a:t>
                      </a:r>
                      <a:r>
                        <a:rPr lang="th-TH" sz="200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การศึกษา 2559</a:t>
                      </a:r>
                      <a:endParaRPr lang="th-TH" sz="2000" dirty="0" smtClean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</a:t>
                      </a:r>
                      <a:r>
                        <a:rPr lang="th-TH" sz="200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การศึกษา </a:t>
                      </a:r>
                      <a:r>
                        <a:rPr lang="th-TH" sz="200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2560</a:t>
                      </a:r>
                      <a:endParaRPr lang="th-TH" sz="2000" dirty="0" smtClean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ทุนภายใน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1,218,100 บาท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2,034,080 บาท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880,000 </a:t>
                      </a: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บาท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ทุนภายนอก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650,000 บาท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-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783,080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1,868,100 บาท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2,034,080 บาท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1,663,080 </a:t>
                      </a: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บาท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123319"/>
              </p:ext>
            </p:extLst>
          </p:nvPr>
        </p:nvGraphicFramePr>
        <p:xfrm>
          <a:off x="1401940" y="4271025"/>
          <a:ext cx="10005312" cy="195073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77480"/>
                <a:gridCol w="1437972"/>
                <a:gridCol w="1437972"/>
                <a:gridCol w="1437972"/>
                <a:gridCol w="1437972"/>
                <a:gridCol w="1437972"/>
                <a:gridCol w="1437972"/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ผลงาน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ทางวิชาการ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</a:t>
                      </a:r>
                      <a:r>
                        <a:rPr lang="th-TH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255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</a:t>
                      </a:r>
                      <a:r>
                        <a:rPr lang="th-TH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255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9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ปีการศึกษา 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2560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0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ร้อยละการตีพิมพ์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0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ร้อยละการตีพิมพ์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</a:t>
                      </a:r>
                      <a:r>
                        <a:rPr lang="th-TH" sz="20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อ. ทั้งหมด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ร้อยละการตีพิมพ์</a:t>
                      </a:r>
                      <a:endParaRPr lang="en-US" sz="2000" b="1" dirty="0" smtClean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en-US" sz="20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619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77 คน</a:t>
                      </a:r>
                      <a:endParaRPr lang="en-US" sz="2000" dirty="0" smtClean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32.47</a:t>
                      </a:r>
                      <a:endParaRPr lang="en-US" sz="20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78.5</a:t>
                      </a:r>
                      <a:r>
                        <a:rPr lang="th-TH" sz="20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คน</a:t>
                      </a:r>
                      <a:endParaRPr lang="en-US" sz="2000" dirty="0" smtClean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38.72</a:t>
                      </a:r>
                      <a:endParaRPr lang="en-US" sz="20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79 </a:t>
                      </a:r>
                      <a:r>
                        <a:rPr lang="th-TH" sz="20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คน</a:t>
                      </a:r>
                      <a:endParaRPr lang="en-US" sz="2000" dirty="0" smtClean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15.27</a:t>
                      </a:r>
                      <a:endParaRPr lang="en-US" sz="20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2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4931248"/>
              </p:ext>
            </p:extLst>
          </p:nvPr>
        </p:nvGraphicFramePr>
        <p:xfrm>
          <a:off x="150125" y="1717272"/>
          <a:ext cx="11900848" cy="528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5003522" y="525199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กิจกรรมพัฒนาอาจารย์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62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337988"/>
              </p:ext>
            </p:extLst>
          </p:nvPr>
        </p:nvGraphicFramePr>
        <p:xfrm>
          <a:off x="136477" y="1471612"/>
          <a:ext cx="11900848" cy="528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5003522" y="525199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กิจกรรมพัฒนาอาจารย์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6754" y="5759356"/>
            <a:ext cx="8831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latin typeface="TH Krub" panose="02000506040000020004" pitchFamily="2" charset="-34"/>
                <a:cs typeface="TH Krub" panose="02000506040000020004" pitchFamily="2" charset="-34"/>
              </a:rPr>
              <a:t>อบรมเชิงปฏิบัติการจัดทำผลงานทางวิชาการเพื่อเข้าสู่ตำแหน่งทาง</a:t>
            </a:r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วิชาการ</a:t>
            </a:r>
          </a:p>
          <a:p>
            <a:pPr algn="r"/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วันที่  </a:t>
            </a:r>
            <a:r>
              <a:rPr lang="en-US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30  </a:t>
            </a:r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สิงหาคม  </a:t>
            </a:r>
            <a:r>
              <a:rPr lang="en-US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2560</a:t>
            </a:r>
            <a:endParaRPr lang="th-TH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70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8647"/>
              </p:ext>
            </p:extLst>
          </p:nvPr>
        </p:nvGraphicFramePr>
        <p:xfrm>
          <a:off x="1433015" y="1471612"/>
          <a:ext cx="10758985" cy="521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5126352" y="456960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กิจกรรมพัฒนาอาจารย์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570" y="3944205"/>
            <a:ext cx="4053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Krub" panose="02000506040000020004" pitchFamily="2" charset="-34"/>
                <a:cs typeface="TH Krub" panose="02000506040000020004" pitchFamily="2" charset="-34"/>
              </a:rPr>
              <a:t>การประชุมวิชาการระดับชาติ </a:t>
            </a:r>
            <a:endParaRPr lang="th-TH" b="1" dirty="0" smtClean="0">
              <a:latin typeface="TH Krub" panose="02000506040000020004" pitchFamily="2" charset="-34"/>
              <a:cs typeface="TH Krub" panose="02000506040000020004" pitchFamily="2" charset="-34"/>
            </a:endParaRPr>
          </a:p>
          <a:p>
            <a:pPr algn="ctr"/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“</a:t>
            </a:r>
            <a:r>
              <a:rPr lang="th-TH" b="1" dirty="0">
                <a:latin typeface="TH Krub" panose="02000506040000020004" pitchFamily="2" charset="-34"/>
                <a:cs typeface="TH Krub" panose="02000506040000020004" pitchFamily="2" charset="-34"/>
              </a:rPr>
              <a:t>ครุศาสตร์ศึกษา ครั้งที่ 1” </a:t>
            </a:r>
            <a:endParaRPr lang="th-TH" b="1" dirty="0" smtClean="0">
              <a:latin typeface="TH Krub" panose="02000506040000020004" pitchFamily="2" charset="-34"/>
              <a:cs typeface="TH Krub" panose="02000506040000020004" pitchFamily="2" charset="-34"/>
            </a:endParaRPr>
          </a:p>
          <a:p>
            <a:pPr algn="ctr"/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วันที่  29 มีนาคม </a:t>
            </a:r>
            <a:r>
              <a:rPr lang="en-US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25</a:t>
            </a:r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61</a:t>
            </a:r>
            <a:endParaRPr lang="th-TH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02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177421" y="67532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การบริการวิชาการ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32959007"/>
              </p:ext>
            </p:extLst>
          </p:nvPr>
        </p:nvGraphicFramePr>
        <p:xfrm>
          <a:off x="2583977" y="552496"/>
          <a:ext cx="10208524" cy="605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0437" y="1621737"/>
            <a:ext cx="521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การพัฒนาข้าราชการครูและบุคลากรทางการศึกษาก่อนแต่งตั้งให้มีและเลื่อนเป็นวิทย</a:t>
            </a:r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ฐานะ</a:t>
            </a: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ระหว่าง</a:t>
            </a:r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วันที่ 24-27 เมษายน 2561</a:t>
            </a:r>
          </a:p>
        </p:txBody>
      </p:sp>
    </p:spTree>
    <p:extLst>
      <p:ext uri="{BB962C8B-B14F-4D97-AF65-F5344CB8AC3E}">
        <p14:creationId xmlns:p14="http://schemas.microsoft.com/office/powerpoint/2010/main" val="16274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177421" y="67532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การบริการวิชาการ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48441"/>
              </p:ext>
            </p:extLst>
          </p:nvPr>
        </p:nvGraphicFramePr>
        <p:xfrm>
          <a:off x="2583977" y="552496"/>
          <a:ext cx="10208524" cy="605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99218" y="1771863"/>
            <a:ext cx="521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นิทรรศการราชภัฏกำแพงเพชรวิชาการ ครั้งที่ 14 </a:t>
            </a:r>
            <a:endParaRPr lang="th-TH" sz="2400" b="1" dirty="0" smtClean="0">
              <a:latin typeface="TH Krub" panose="02000506040000020004" pitchFamily="2" charset="-34"/>
              <a:cs typeface="TH Krub" panose="02000506040000020004" pitchFamily="2" charset="-34"/>
            </a:endParaRP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ระหว่างวันที่ </a:t>
            </a:r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25-26 มกราคม </a:t>
            </a:r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2</a:t>
            </a:r>
            <a:r>
              <a:rPr lang="en-US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561</a:t>
            </a:r>
            <a:endParaRPr lang="th-TH" sz="24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50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218365" y="67532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การบริการวิชาการ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33328536"/>
              </p:ext>
            </p:extLst>
          </p:nvPr>
        </p:nvGraphicFramePr>
        <p:xfrm>
          <a:off x="1785821" y="675324"/>
          <a:ext cx="10208524" cy="605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639" y="1605743"/>
            <a:ext cx="5213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Krub" panose="02000506040000020004" pitchFamily="2" charset="-34"/>
                <a:cs typeface="TH Krub" panose="02000506040000020004" pitchFamily="2" charset="-34"/>
              </a:rPr>
              <a:t>โครงการพัฒนาข้าราชการครู</a:t>
            </a:r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และ</a:t>
            </a:r>
          </a:p>
          <a:p>
            <a:pPr algn="ctr"/>
            <a:r>
              <a:rPr lang="th-TH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บุคลากร</a:t>
            </a:r>
            <a:r>
              <a:rPr lang="th-TH" b="1" dirty="0">
                <a:latin typeface="TH Krub" panose="02000506040000020004" pitchFamily="2" charset="-34"/>
                <a:cs typeface="TH Krub" panose="02000506040000020004" pitchFamily="2" charset="-34"/>
              </a:rPr>
              <a:t>ทางการศึกษา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9104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177421" y="67532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การบริการวิชาการ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55261248"/>
              </p:ext>
            </p:extLst>
          </p:nvPr>
        </p:nvGraphicFramePr>
        <p:xfrm>
          <a:off x="2583977" y="552496"/>
          <a:ext cx="10208524" cy="605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99218" y="1621737"/>
            <a:ext cx="521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อบรมบุคลากรทางการลูกเสือ </a:t>
            </a:r>
            <a:endParaRPr lang="th-TH" sz="2400" b="1" dirty="0" smtClean="0">
              <a:latin typeface="TH Krub" panose="02000506040000020004" pitchFamily="2" charset="-34"/>
              <a:cs typeface="TH Krub" panose="02000506040000020004" pitchFamily="2" charset="-34"/>
            </a:endParaRP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หลักสูตร</a:t>
            </a:r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ผู้กำกับลูกเสือสามัญ ขั้นความรู้ทั่วไป</a:t>
            </a:r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และ</a:t>
            </a: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ขั้น</a:t>
            </a:r>
            <a:r>
              <a:rPr lang="th-TH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ความรู้เบื้องต้น (</a:t>
            </a:r>
            <a:r>
              <a:rPr lang="en-US" sz="2400" b="1" dirty="0">
                <a:latin typeface="TH Krub" panose="02000506040000020004" pitchFamily="2" charset="-34"/>
                <a:cs typeface="TH Krub" panose="02000506040000020004" pitchFamily="2" charset="-34"/>
              </a:rPr>
              <a:t>B.T.C.) </a:t>
            </a:r>
            <a:endParaRPr lang="th-TH" sz="24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27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06689" y="55619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th-TH" sz="4000" b="1" dirty="0" smtClean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งบประมาณที่ได้รับจากโครงการฝึกอบรม</a:t>
            </a:r>
            <a:br>
              <a:rPr lang="th-TH" sz="4000" b="1" dirty="0" smtClean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000" b="1" dirty="0" smtClean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หลักสูตรการพัฒนาข้าราชการครู</a:t>
            </a:r>
            <a:endParaRPr lang="th-TH" sz="4000" b="1" dirty="0">
              <a:ln w="12700" cmpd="sng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17791"/>
              </p:ext>
            </p:extLst>
          </p:nvPr>
        </p:nvGraphicFramePr>
        <p:xfrm>
          <a:off x="1571625" y="2127417"/>
          <a:ext cx="10150664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3455"/>
                <a:gridCol w="1859113"/>
                <a:gridCol w="25880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หลักสูตร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จำนวนผู้เข้ารับการอบรม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งบประมาณ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1. การฝึกอบรมวิชาผู้กำกับลูกเสือขั้นความรู้เบื้องต้น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136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272,000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2. การฝึกอบรมวิชาผู้กำกับลูกเสือขั้นสูง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47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235,000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3. การพัฒนาครูสู่มืออาชีพในศตวรรษที่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21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154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770,000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4.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การจัดการเรียนการสอนสังคมศึกษาโดยใช้สื่อและเทคโนโลยีสารสนเทศ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20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60,000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5. การเขียนรายงานนวัตกรรมการเรียนการสอนโดยใช้กระบวนการวิจัย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66,500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6. นวัตกรรมการเรียนการสอนคณิตศาสตร์กับการวิจัยแบบผสานวิธี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14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56,000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7. การวิจัยเชิงปฏิบัติการกับการพัฒนาการเรียนการสอนคณิตศาสตร์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20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80,000 บาท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รวมงบประมาณทั้งสิ้น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b="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1,539,500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1533526" y="6124575"/>
            <a:ext cx="1018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000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หมายเหตุ ผู้เข้าร่วมอบรมจะได้รับทันพัฒนาตนเอง จำนวน 10,000 บาท/คน</a:t>
            </a:r>
            <a:endParaRPr lang="th-TH" sz="2000" dirty="0">
              <a:solidFill>
                <a:srgbClr val="FF0000"/>
              </a:solidFill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4229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1528550" y="360096"/>
            <a:ext cx="4394579" cy="144039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การทำนุบำรุง</a:t>
            </a:r>
          </a:p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ศิลปวัฒนธรรม</a:t>
            </a:r>
            <a:endParaRPr lang="th-TH" sz="6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43217130"/>
              </p:ext>
            </p:extLst>
          </p:nvPr>
        </p:nvGraphicFramePr>
        <p:xfrm>
          <a:off x="1037231" y="218364"/>
          <a:ext cx="12323928" cy="6639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75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955520" y="231051"/>
            <a:ext cx="423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จำ</a:t>
            </a:r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นวนนักศึกษา</a:t>
            </a:r>
            <a:endParaRPr lang="th-TH" sz="12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218072"/>
              </p:ext>
            </p:extLst>
          </p:nvPr>
        </p:nvGraphicFramePr>
        <p:xfrm>
          <a:off x="4119155" y="1232680"/>
          <a:ext cx="7866489" cy="54330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223069"/>
                <a:gridCol w="940570"/>
                <a:gridCol w="940570"/>
                <a:gridCol w="940570"/>
                <a:gridCol w="940570"/>
                <a:gridCol w="940570"/>
                <a:gridCol w="940570"/>
              </a:tblGrid>
              <a:tr h="176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และสูงกว่าปี</a:t>
                      </a:r>
                      <a:r>
                        <a:rPr lang="th-TH" sz="1200" b="1" baseline="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ระดับปริญญาตรี	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สาขาวิชาการศึกษาปฐมวัย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225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</a:t>
                      </a: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ภาษาจีน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39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สาขาวิชาภาษาไทย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34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233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สาขาวิชาคอมพิวเตอร์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49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249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สาขาวิชาวิทยาศาสตร์ทั่วไป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48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สาขาวิชาคณิตศาสตร์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26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153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สาขาวิชาภาษาอังกฤษ *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60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53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297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สาขาวิชาสังคมศึกษา *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58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สาขาวิชาพลศึกษา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72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26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53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54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สาขาวิชาการประถมศึกษา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62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346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ระดับปริญญาโท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สาขาวิชาการบริหารการศึกษา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19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61</a:t>
                      </a: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ระดับปริญญาเอก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สาขาวิชาการบริหารการศึกษา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</a:t>
                      </a:r>
                      <a:r>
                        <a:rPr lang="en-US" sz="14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28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สาขาวิชายุทธศาสตร์</a:t>
                      </a: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การบริหาร </a:t>
                      </a:r>
                      <a:endParaRPr lang="th-TH" sz="14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และการ</a:t>
                      </a: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พัฒนา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57</a:t>
                      </a: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ระดับประกาศนียบัตร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วิชาชีพครู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-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175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175</a:t>
                      </a:r>
                      <a:endParaRPr lang="en-US" sz="14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610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586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414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534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690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2,8</a:t>
                      </a:r>
                      <a:r>
                        <a:rPr lang="en-US" sz="1600" b="1" dirty="0" smtClean="0"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34</a:t>
                      </a:r>
                      <a:endParaRPr lang="en-US" sz="1600" b="1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46025" marR="4602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4469" y="5834743"/>
            <a:ext cx="374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หมายเหตุ  </a:t>
            </a:r>
          </a:p>
          <a:p>
            <a:pPr algn="r"/>
            <a:r>
              <a:rPr lang="th-TH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ข้อมูลนักศึกษาที่ลงทะเบียนเรียนในภาคเรียนที่ </a:t>
            </a:r>
            <a:r>
              <a:rPr lang="en-US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2/2560 </a:t>
            </a:r>
            <a:r>
              <a:rPr lang="th-TH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จากฝ่ายทะเบียนและประมวลผล</a:t>
            </a:r>
            <a:endParaRPr lang="th-TH" sz="1600" b="1" dirty="0">
              <a:solidFill>
                <a:srgbClr val="FF0000"/>
              </a:solidFill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59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1528550" y="360096"/>
            <a:ext cx="4394579" cy="144039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การทำนุบำรุง</a:t>
            </a:r>
          </a:p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ศิลปวัฒนธรรม</a:t>
            </a:r>
            <a:endParaRPr lang="th-TH" sz="6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4107927"/>
              </p:ext>
            </p:extLst>
          </p:nvPr>
        </p:nvGraphicFramePr>
        <p:xfrm>
          <a:off x="1037231" y="218364"/>
          <a:ext cx="11859903" cy="646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2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368489" y="58425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การบริหารจัดการ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1008970"/>
              </p:ext>
            </p:extLst>
          </p:nvPr>
        </p:nvGraphicFramePr>
        <p:xfrm>
          <a:off x="2593075" y="793688"/>
          <a:ext cx="9789993" cy="5959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35696" y="1530667"/>
            <a:ext cx="521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การประเมินคุณภาพการศึกษาภายใน ระดับหลักสูตร</a:t>
            </a: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ประจำปีการศึกษา </a:t>
            </a:r>
            <a:r>
              <a:rPr lang="en-US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2559</a:t>
            </a:r>
            <a:endParaRPr lang="th-TH" sz="24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0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368489" y="58425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การบริหารจัดการ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3784512"/>
              </p:ext>
            </p:extLst>
          </p:nvPr>
        </p:nvGraphicFramePr>
        <p:xfrm>
          <a:off x="2511189" y="393185"/>
          <a:ext cx="9871880" cy="636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3810" y="1721736"/>
            <a:ext cx="521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การประเมินคุณภาพการศึกษาภายใน ระดับคณะ</a:t>
            </a: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ประจำปีการศึกษา </a:t>
            </a:r>
            <a:r>
              <a:rPr lang="en-US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2559</a:t>
            </a:r>
            <a:endParaRPr lang="th-TH" sz="24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93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368489" y="58425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การบริหารจัดการ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919983"/>
              </p:ext>
            </p:extLst>
          </p:nvPr>
        </p:nvGraphicFramePr>
        <p:xfrm>
          <a:off x="2511189" y="338594"/>
          <a:ext cx="9871880" cy="636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1923" y="1639849"/>
            <a:ext cx="521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การประชุมคณาจารย์ กรรมการประจำคณะ และกรรมการบริหารคณะครุศาสตร์</a:t>
            </a:r>
            <a:endParaRPr lang="th-TH" sz="24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45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/>
          </p:cNvSpPr>
          <p:nvPr/>
        </p:nvSpPr>
        <p:spPr>
          <a:xfrm>
            <a:off x="-368489" y="584254"/>
            <a:ext cx="6890083" cy="9464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การบริหารจัดการ</a:t>
            </a:r>
            <a:endParaRPr lang="th-TH" sz="8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652693"/>
              </p:ext>
            </p:extLst>
          </p:nvPr>
        </p:nvGraphicFramePr>
        <p:xfrm>
          <a:off x="2511189" y="338594"/>
          <a:ext cx="9871880" cy="636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1923" y="1639849"/>
            <a:ext cx="521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การประชุมทบทวนแผนกลยุทธ์และ</a:t>
            </a:r>
          </a:p>
          <a:p>
            <a:pPr algn="ctr"/>
            <a:r>
              <a:rPr lang="th-TH" sz="24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แผนปฏิบัติราชการ</a:t>
            </a:r>
            <a:endParaRPr lang="th-TH" sz="24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13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521014" y="279970"/>
            <a:ext cx="10515600" cy="1120206"/>
          </a:xfrm>
        </p:spPr>
        <p:txBody>
          <a:bodyPr>
            <a:normAutofit fontScale="90000"/>
          </a:bodyPr>
          <a:lstStyle/>
          <a:p>
            <a:pPr algn="r"/>
            <a:r>
              <a:rPr lang="th-TH" sz="4000" b="1" dirty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ผลการปฏิบัติราชการตามแผนปฏิบัติราชการประจำปี</a:t>
            </a:r>
            <a:br>
              <a:rPr lang="th-TH" sz="4000" b="1" dirty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000" b="1" dirty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พ.ศ. </a:t>
            </a:r>
            <a:r>
              <a:rPr lang="th-TH" sz="4000" b="1" dirty="0" smtClean="0">
                <a:ln w="12700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2561 รอบ 6 เดือน</a:t>
            </a:r>
            <a:endParaRPr lang="th-TH" sz="4000" b="1" dirty="0">
              <a:ln w="12700" cmpd="sng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34344"/>
              </p:ext>
            </p:extLst>
          </p:nvPr>
        </p:nvGraphicFramePr>
        <p:xfrm>
          <a:off x="819151" y="1272157"/>
          <a:ext cx="11039475" cy="5406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624"/>
                <a:gridCol w="7277100"/>
                <a:gridCol w="1119188"/>
                <a:gridCol w="1119188"/>
                <a:gridCol w="1095375"/>
              </a:tblGrid>
              <a:tr h="2582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ที่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ตัวชี้วัด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เป้าหมาย</a:t>
                      </a:r>
                      <a:r>
                        <a:rPr lang="th-TH" sz="1400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ปี </a:t>
                      </a:r>
                      <a:r>
                        <a:rPr lang="en-US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2561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ผลการดำเนินการ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ผู้กำกับดูแล </a:t>
                      </a:r>
                      <a:r>
                        <a:rPr lang="th-TH" sz="1400" dirty="0" err="1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ตบช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.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 anchor="ctr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ร้อยละของอาจารย์ประจำที่สอบผ่านเกณฑ์สมรรถนะภาษาต่างประเทศ (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TOEIC 500 </a:t>
                      </a: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หรือเทียบเท่า)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15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ละ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6.17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รศ.ดร.บัณฑิต 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ร้อยละของอาจารย์ประจำที่จัดการเรียนการสอนเป็นภาษาอังกฤษ (ยกเว้นโปรแกรมวิชาภาษาอังกฤษ)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5.401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รศ.ดร.บัณฑิต 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ร้อยละของอาจารย์ที่ได้รับการพัฒนาตามขีดสมรรถนะด้านการจัดการเรียนการสอน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100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7.401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รศ.ดร.บัณฑิต 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อาจารย์ที่ได้รับทุนสนับสนุนการวิจัยหรือแลกเปลี่ยนอาจารย์กับต่างประเทศหรือไปพัฒนาทักษะภาษาอังกฤษในต่างประเทศ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 คน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 คน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 </a:t>
                      </a:r>
                    </a:p>
                  </a:txBody>
                  <a:tcPr marL="24593" marR="24593" marT="0" marB="0"/>
                </a:tc>
              </a:tr>
              <a:tr h="245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ร้อยละของนักศึกษาปีสุดท้าย (ชั้นปีที่ 5) ที่มีผลการสอบภาษาต่างประเทศอยู่ในเกณฑ์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มาตรฐาน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25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รศ.ดร.บัณฑิต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ร้อยละของนักศึกษาที่มีผลงานวิจัยหรือนวัตกรรมที่เผยแพร่หรือตีพิมพ์ในระดับชาติหรือนานาชาติ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3.57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  <a:endParaRPr lang="en-US" sz="1400" b="1" dirty="0">
                        <a:solidFill>
                          <a:srgbClr val="FF9933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81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จำนวนนักศึกษาที่ได้รับการยกย่องในระดับชาติหรือนานาชาติ (สาขาวิชาละ 1 คน)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  คน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 </a:t>
                      </a: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คน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7030A0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รศ.ธงชัย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ร้อยละของบัณฑิตที่สำเร็จการศึกษาและสอบผ่านเกณฑ์การบรรจุเข้ารับราชการครูรอบทั่วไป และโครงการพิเศษ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7.930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3399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ผศ.อมรา</a:t>
                      </a:r>
                      <a:endParaRPr lang="en-US" sz="1400" b="1" dirty="0">
                        <a:solidFill>
                          <a:srgbClr val="FF3399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9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จำนวนผลงานวิจัยที่ส่งเสริมแนวคิดศาสตร์พระราชา และนำไปใช้ในการพัฒนาการเรียนการสอนและพัฒนา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ท้องถิ่น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เรื่อง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 เรื่อง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  <a:endParaRPr lang="en-US" sz="1400" b="1" dirty="0">
                        <a:solidFill>
                          <a:srgbClr val="FF9933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ร้อยละของอาจารย์ที่มีผลงานวิจัยตีพิมพ์ในระดับชาติ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9.877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  <a:endParaRPr lang="en-US" sz="1400" b="1" dirty="0">
                        <a:solidFill>
                          <a:srgbClr val="FF9933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81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11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จำนวนอาจารย์ที่มีผลงานวิจัยตีพิมพ์ในระดับนานาชาติ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 คน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  <a:endParaRPr lang="en-US" sz="1400" b="1" dirty="0">
                        <a:solidFill>
                          <a:srgbClr val="FF9933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81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12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จำนวนผลงานวิจัยและงานสร้างสรรค์ที่ได้รับการจดสิทธิบัตร/อนุสิทธิบัตร/ลิขสิทธิ์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 เรื่อง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  <a:endParaRPr lang="en-US" sz="1400" b="1" dirty="0">
                        <a:solidFill>
                          <a:srgbClr val="FF9933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13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จำนวนหลักสูตรระยะสั้น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12</a:t>
                      </a:r>
                      <a:r>
                        <a:rPr lang="en-US" sz="1400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หลักสูตร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 หลักสูตร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</a:p>
                  </a:txBody>
                  <a:tcPr marL="24593" marR="24593" marT="0" marB="0"/>
                </a:tc>
              </a:tr>
              <a:tr h="245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14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ร้อยละของครูและบุคลากรทางการศึกษาในโรงเรียนเครือข่าย (โรงเรียนฝึกประสบการณ์วิชาชีพ/ครูพี่เลี้ยง) ที่ได้รับการพัฒนาตามมาตรฐานวิชาชีพและสามารถปฏิบัติงานได้อย่างมีประสิทธิภาพ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30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รศ.ดร.บัณฑิต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15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จำนวนนักศึกษาที่เข้าร่วมกิจกรรมแลกเปลี่ยนนักศึกษาด้านศิลปวัฒนธรรมหรือพัฒนาทักษะกับต่างประเทศ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30 คน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7030A0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รศ.ธงชัย</a:t>
                      </a:r>
                    </a:p>
                  </a:txBody>
                  <a:tcPr marL="24593" marR="24593" marT="0" marB="0"/>
                </a:tc>
              </a:tr>
              <a:tr h="81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16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จำนวนรายวิชาที่มีการบูรณาการกับพันธกิจอื่นสู่การพัฒนาท้องถิ่น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 วิชา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 </a:t>
                      </a: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วิชา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รศ.ดร.บัณฑิต</a:t>
                      </a:r>
                      <a:endParaRPr 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จำนวนโครงการกับเครือข่ายสถาบันที่ผลิตพัฒนาครู และผู้ใช้ครู ทั้งในประเทศและต่างประเทศ ที่บรรลุตามวัตถุประสงค์และเป้าหมายในการพัฒนาคุณภาพผู้เรียน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โครงการ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r>
                        <a:rPr lang="en-US" sz="1400" baseline="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โครงการ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9933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รศ.ดร.ยุภาดี</a:t>
                      </a:r>
                      <a:endParaRPr lang="en-US" sz="1400" b="1" dirty="0">
                        <a:solidFill>
                          <a:srgbClr val="FF9933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18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ผลการประเมินผู้บริหารระดับคณะ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ค่าเฉลี่ย 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4.00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ค่าเฉลี่ย 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4.70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0000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รศ.ดร.วชิระ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ของผู้บริหารที่ได้รับการพัฒนาการเป็นผู้นำการเปลี่ยนแปลงและสามารถปฏิบัติงานได้อย่างมีประสิทธิภาพ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 30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0000FF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ผศ.ดร.ภูมิพิพัฒน์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20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ระดับความสำเร็จของนำระบบการจัดการสมัยใหม่มาใช้ในองค์กรโดยยึดหลักธรรมาภิบาล (</a:t>
                      </a: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Green Office)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 </a:t>
                      </a: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ข้อ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0000FF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ผศ.ดร.ภูมิพิพัฒน์</a:t>
                      </a: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21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ผลการประเมินคุณภาพการศึกษาภายในระดับคณะ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4.</a:t>
                      </a: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51 คะแนน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rgbClr val="FF3399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ผศ.อมรา</a:t>
                      </a:r>
                      <a:endParaRPr lang="en-US" sz="1400" b="1" dirty="0" smtClean="0">
                        <a:solidFill>
                          <a:srgbClr val="FF3399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  <a:tr h="163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22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ผลการประเมินคุณภาพการศึกษาภายในระดับหลักสูตร</a:t>
                      </a:r>
                      <a:endParaRPr lang="en-US" sz="140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3.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51</a:t>
                      </a: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</a:t>
                      </a:r>
                      <a:r>
                        <a:rPr lang="th-TH" sz="1400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คะแนน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Krub" panose="02000506040000020004" pitchFamily="2" charset="-34"/>
                          <a:ea typeface="+mn-ea"/>
                          <a:cs typeface="TH Krub" panose="02000506040000020004" pitchFamily="2" charset="-34"/>
                        </a:rPr>
                        <a:t>N/A</a:t>
                      </a:r>
                      <a:endParaRPr lang="en-US" sz="1400" dirty="0"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rgbClr val="FF3399"/>
                          </a:solidFill>
                          <a:effectLst/>
                          <a:latin typeface="TH Krub" panose="02000506040000020004" pitchFamily="2" charset="-34"/>
                          <a:ea typeface="Calibri" panose="020F0502020204030204" pitchFamily="34" charset="0"/>
                          <a:cs typeface="TH Krub" panose="02000506040000020004" pitchFamily="2" charset="-34"/>
                        </a:rPr>
                        <a:t>ผศ.อมรา</a:t>
                      </a:r>
                      <a:endParaRPr lang="en-US" sz="1400" b="1" dirty="0" smtClean="0">
                        <a:solidFill>
                          <a:srgbClr val="FF3399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24593" marR="2459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920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397014"/>
              </p:ext>
            </p:extLst>
          </p:nvPr>
        </p:nvGraphicFramePr>
        <p:xfrm>
          <a:off x="3343276" y="2297587"/>
          <a:ext cx="7506334" cy="2194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304"/>
                <a:gridCol w="5433605"/>
                <a:gridCol w="154642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ประเด็นยุทธศาสตร์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จำนวน (ตัวชี้วัด)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การยกระดับคุณภาพและมาตรฐานการผลิตบัณฑิตครูที่เน้นสมรรถนะสูงทั้งด้านความรู้และคุณธรรม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สร้างงานวิจัยและพัฒนานวัตกรรมที่มุ่งเน้นการพัฒนาวิชาชีพครู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เพิ่มประสิทธิภาพการให้บริการวิชาการ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พัฒนาเครือข่ายความร่วมมือทางวิชาการและศิลปวัฒนธรรม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เสริมสร้างธรรมาภิบาลและพัฒนาองค์กรสู่ความเป็นสากล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รวมทั้งสิ้น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ea typeface="Calibri" panose="020F0502020204030204" pitchFamily="34" charset="0"/>
                        <a:cs typeface="TH Krub" panose="02000506040000020004" pitchFamily="2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8050" y="717204"/>
            <a:ext cx="83915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		ตัวชี้วัดของแผนปฏิบัติราชการเพื่อใช้ในการประเมินผลสำเร็จในการดำเนินงาน ประกอบด้วย 22 ตัวชี้วัด จำแนกเป็น 5 ประเด็นยุทธศาสตร์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ดังนี้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86201" y="4815156"/>
            <a:ext cx="751522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effectLst/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	โดย  ปีงบประมาณ พ.ศ. 2561 รอบ 6 เดือน มีผลการดำเนินงาน ดังนี้</a:t>
            </a:r>
          </a:p>
          <a:p>
            <a:pPr lvl="0"/>
            <a:r>
              <a:rPr lang="th-TH" sz="20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		จำนวน</a:t>
            </a:r>
            <a:r>
              <a:rPr lang="th-TH" sz="2000" b="1" dirty="0">
                <a:latin typeface="TH Krub" panose="02000506040000020004" pitchFamily="2" charset="-34"/>
                <a:cs typeface="TH Krub" panose="02000506040000020004" pitchFamily="2" charset="-34"/>
              </a:rPr>
              <a:t>ตัวชี้วัดทั้งหมดของหน่วยงาน	</a:t>
            </a:r>
            <a:r>
              <a:rPr lang="th-TH" sz="20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	จำนวน  </a:t>
            </a:r>
            <a:r>
              <a:rPr lang="th-TH" sz="2000" b="1" dirty="0">
                <a:latin typeface="TH Krub" panose="02000506040000020004" pitchFamily="2" charset="-34"/>
                <a:cs typeface="TH Krub" panose="02000506040000020004" pitchFamily="2" charset="-34"/>
              </a:rPr>
              <a:t>22  ตัวชี้วัด</a:t>
            </a:r>
          </a:p>
          <a:p>
            <a:pPr lvl="0"/>
            <a:r>
              <a:rPr lang="th-TH" sz="20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		ผล</a:t>
            </a:r>
            <a:r>
              <a:rPr lang="th-TH" sz="2000" b="1" dirty="0">
                <a:latin typeface="TH Krub" panose="02000506040000020004" pitchFamily="2" charset="-34"/>
                <a:cs typeface="TH Krub" panose="02000506040000020004" pitchFamily="2" charset="-34"/>
              </a:rPr>
              <a:t>การดำเนินงานบรรลุเป้าหมาย	</a:t>
            </a:r>
            <a:r>
              <a:rPr lang="th-TH" sz="20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		จำนวน  2  </a:t>
            </a:r>
            <a:r>
              <a:rPr lang="th-TH" sz="2000" b="1" dirty="0">
                <a:latin typeface="TH Krub" panose="02000506040000020004" pitchFamily="2" charset="-34"/>
                <a:cs typeface="TH Krub" panose="02000506040000020004" pitchFamily="2" charset="-34"/>
              </a:rPr>
              <a:t>ตัวชี้วัด</a:t>
            </a:r>
          </a:p>
          <a:p>
            <a:pPr lvl="0"/>
            <a:r>
              <a:rPr lang="th-TH" sz="2000" b="1" dirty="0">
                <a:latin typeface="TH Krub" panose="02000506040000020004" pitchFamily="2" charset="-34"/>
                <a:cs typeface="TH Krub" panose="02000506040000020004" pitchFamily="2" charset="-34"/>
              </a:rPr>
              <a:t>	</a:t>
            </a:r>
            <a:r>
              <a:rPr lang="th-TH" sz="20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	ตัวชี้วัดที่ยังไม่บรรลุเป้าหมายและอยู่</a:t>
            </a:r>
            <a:r>
              <a:rPr lang="th-TH" sz="2000" b="1" dirty="0">
                <a:latin typeface="TH Krub" panose="02000506040000020004" pitchFamily="2" charset="-34"/>
                <a:cs typeface="TH Krub" panose="02000506040000020004" pitchFamily="2" charset="-34"/>
              </a:rPr>
              <a:t>ระหว่าง</a:t>
            </a:r>
            <a:r>
              <a:rPr lang="th-TH" sz="2000" b="1" dirty="0" smtClean="0">
                <a:latin typeface="TH Krub" panose="02000506040000020004" pitchFamily="2" charset="-34"/>
                <a:cs typeface="TH Krub" panose="02000506040000020004" pitchFamily="2" charset="-34"/>
              </a:rPr>
              <a:t>ดำเนินการ	จำนวน  20  ตัวชี้วัด</a:t>
            </a:r>
            <a:endParaRPr lang="th-TH" sz="2000" b="1" dirty="0"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492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6414318" y="255948"/>
            <a:ext cx="5777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อั</a:t>
            </a:r>
            <a:r>
              <a:rPr lang="th-TH" sz="60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ตราการสอบบรรจุ</a:t>
            </a:r>
            <a:endParaRPr lang="th-TH" sz="105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28334"/>
              </p:ext>
            </p:extLst>
          </p:nvPr>
        </p:nvGraphicFramePr>
        <p:xfrm>
          <a:off x="3272590" y="1606700"/>
          <a:ext cx="8746958" cy="4695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298"/>
                <a:gridCol w="1612444"/>
                <a:gridCol w="1612444"/>
                <a:gridCol w="1722886"/>
                <a:gridCol w="1722886"/>
              </a:tblGrid>
              <a:tr h="86095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บัณฑิตที่สำเร็จ</a:t>
                      </a:r>
                      <a:r>
                        <a:rPr lang="th-TH" sz="2000" b="1" u="none" strike="noStrike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การศึกษา</a:t>
                      </a:r>
                    </a:p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(ปีการศึกษา 2560)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บัณฑิตที่ตอบ</a:t>
                      </a:r>
                      <a:r>
                        <a:rPr lang="th-TH" sz="2000" b="1" u="none" strike="noStrike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แบบสอบถาม</a:t>
                      </a:r>
                      <a:r>
                        <a:rPr lang="th-TH" sz="2000" b="1" u="none" strike="noStrike" dirty="0" err="1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ภาวะการ</a:t>
                      </a:r>
                      <a:r>
                        <a:rPr lang="th-TH" sz="2000" b="1" u="none" strike="noStrike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มีงานทำ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บัณฑิตที่มีงานทำหรือประกอบอาชีพอิสระ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บัณฑิตที่ได้รับการบรรจุแต่งตั้งเข้ารับราชการครู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การศึกษาปฐมวัย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63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48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วิทยาศาสตร์ทั่วไป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75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64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คณิตศาสตร์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36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30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ภาษาอังกฤษ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76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54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สังคมศึกษา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96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 smtClean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72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 </a:t>
                      </a:r>
                      <a:r>
                        <a:rPr lang="th-TH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57</a:t>
                      </a:r>
                      <a:endParaRPr lang="th-TH" sz="2000" b="0" i="0" u="none" strike="noStrike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พลศึกษา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71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61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ภาษาจีน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26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th-TH" sz="2000" b="0" i="0" u="none" strike="noStrike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คอมพิวเตอร์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59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53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ภาษาไทย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93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72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การประถมศึกษา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85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72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681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540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</a:tr>
              <a:tr h="2943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54.92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27.00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037" y="5568496"/>
            <a:ext cx="29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หมายเหตุ  </a:t>
            </a:r>
          </a:p>
          <a:p>
            <a:pPr algn="r"/>
            <a:r>
              <a:rPr lang="th-TH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สำรวจข้อมูลจากบัณฑิตที่สำเร็จการศึกษาในปีการศึกษา </a:t>
            </a:r>
            <a:r>
              <a:rPr lang="en-US" sz="1600" b="1" dirty="0" smtClean="0">
                <a:solidFill>
                  <a:srgbClr val="FF0000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2559</a:t>
            </a:r>
            <a:endParaRPr lang="th-TH" sz="1600" b="1" dirty="0">
              <a:solidFill>
                <a:srgbClr val="FF0000"/>
              </a:solidFill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32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2683041" y="460055"/>
            <a:ext cx="9673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โครง</a:t>
            </a:r>
            <a:r>
              <a:rPr lang="th-TH" sz="54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การครูเพื่อพัฒนา</a:t>
            </a:r>
            <a:r>
              <a:rPr lang="th-TH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ท้องถิ่น </a:t>
            </a:r>
            <a:r>
              <a:rPr lang="th-TH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ประจำปี </a:t>
            </a:r>
            <a:r>
              <a:rPr lang="th-TH" sz="44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2561</a:t>
            </a:r>
            <a:endParaRPr lang="th-TH" sz="5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68086"/>
              </p:ext>
            </p:extLst>
          </p:nvPr>
        </p:nvGraphicFramePr>
        <p:xfrm>
          <a:off x="2791330" y="1667752"/>
          <a:ext cx="8994637" cy="4844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477"/>
                <a:gridCol w="1130860"/>
                <a:gridCol w="1130860"/>
                <a:gridCol w="1130860"/>
                <a:gridCol w="1130860"/>
                <a:gridCol w="1130860"/>
                <a:gridCol w="1130860"/>
              </a:tblGrid>
              <a:tr h="334459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สาขาวิชา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</a:t>
                      </a:r>
                      <a:r>
                        <a:rPr lang="th-TH" sz="1800" b="1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 5</a:t>
                      </a:r>
                      <a:endParaRPr lang="th-TH" sz="1800" b="1" dirty="0" smtClean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ชั้นปีที่</a:t>
                      </a:r>
                      <a:r>
                        <a:rPr lang="th-TH" sz="1800" b="1" baseline="0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  4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</a:tr>
              <a:tr h="820946"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สมัครเข้าร่วมโครงการ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ผ่านการสอบ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คิดเป็น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สมัครเข้าร่วมโครงการ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ผ่านการสอบ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คิดเป็น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ร้อยละ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anchor="ctr"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การศึกษาปฐมวัย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29.63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25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วิทยาศาสตร์ทั่วไป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13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35.14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21.05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คณิตศาสตร์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26.32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18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38.89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ภาษาอังกฤษ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16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43.24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22.22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สังคมศึกษา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60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28.33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42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19.05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พลศึกษา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21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4.76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28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7.14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คอมพิวเตอร์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39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17.95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28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17.86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ภาษาไทย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40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20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50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36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8.33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การประถมศึกษา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63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26.98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56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13</a:t>
                      </a:r>
                      <a:endParaRPr lang="th-TH" sz="1800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23.22</a:t>
                      </a:r>
                      <a:endParaRPr lang="th-TH" sz="1800" b="1" dirty="0"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  <a:tr h="33445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รวม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343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104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30.32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279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50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Krub" panose="02000506040000020004" pitchFamily="2" charset="-34"/>
                          <a:cs typeface="TH Krub" panose="02000506040000020004" pitchFamily="2" charset="-34"/>
                        </a:rPr>
                        <a:t>17.92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Krub" panose="02000506040000020004" pitchFamily="2" charset="-34"/>
                        <a:cs typeface="TH Krub" panose="0200050604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15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25790826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06472" y="5759356"/>
            <a:ext cx="9498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กิจกรรมปฐมนิเทศนักศึกษาใหม่  คณะครุศาสตร์  ณ  วันที่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17 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มิถุนายน  พ.ศ.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2560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56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59082289"/>
              </p:ext>
            </p:extLst>
          </p:nvPr>
        </p:nvGraphicFramePr>
        <p:xfrm>
          <a:off x="559558" y="1441969"/>
          <a:ext cx="11232108" cy="572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46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124506884"/>
              </p:ext>
            </p:extLst>
          </p:nvPr>
        </p:nvGraphicFramePr>
        <p:xfrm>
          <a:off x="791570" y="1096427"/>
          <a:ext cx="10754436" cy="5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06472" y="5759356"/>
            <a:ext cx="9498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กิจกรรมไหว้ครู  คณะครุศาสตร์  ณ  วันที่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6 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กรกฎาคม  พ.ศ.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rub" panose="02000506040000020004" pitchFamily="2" charset="-34"/>
                <a:cs typeface="TH Krub" panose="02000506040000020004" pitchFamily="2" charset="-34"/>
              </a:rPr>
              <a:t>2560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4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3"/>
          <p:cNvSpPr txBox="1">
            <a:spLocks noGrp="1"/>
          </p:cNvSpPr>
          <p:nvPr>
            <p:ph type="title"/>
          </p:nvPr>
        </p:nvSpPr>
        <p:spPr>
          <a:xfrm>
            <a:off x="5017169" y="437887"/>
            <a:ext cx="689008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กิจกรรมพัฒนานักศึกษา</a:t>
            </a:r>
            <a:endParaRPr lang="th-TH" sz="900" b="1" dirty="0">
              <a:ln w="12700" cmpd="sng">
                <a:solidFill>
                  <a:schemeClr val="accent4"/>
                </a:solidFill>
                <a:prstDash val="solid"/>
              </a:ln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64150588"/>
              </p:ext>
            </p:extLst>
          </p:nvPr>
        </p:nvGraphicFramePr>
        <p:xfrm>
          <a:off x="559558" y="1441969"/>
          <a:ext cx="11232108" cy="572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9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2078</Words>
  <Application>Microsoft Office PowerPoint</Application>
  <PresentationFormat>แบบจอกว้าง</PresentationFormat>
  <Paragraphs>781</Paragraphs>
  <Slides>36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36</vt:i4>
      </vt:variant>
    </vt:vector>
  </HeadingPairs>
  <TitlesOfParts>
    <vt:vector size="45" baseType="lpstr">
      <vt:lpstr>Angsana New</vt:lpstr>
      <vt:lpstr>Arial</vt:lpstr>
      <vt:lpstr>Calibri</vt:lpstr>
      <vt:lpstr>Calibri Light</vt:lpstr>
      <vt:lpstr>Cordia New</vt:lpstr>
      <vt:lpstr>Symbol</vt:lpstr>
      <vt:lpstr>TH Krub</vt:lpstr>
      <vt:lpstr>TH Niramit AS</vt:lpstr>
      <vt:lpstr>Office Theme</vt:lpstr>
      <vt:lpstr>ผลการดำเนินงาน  ประจำปีการศึกษา 2560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กิจกรรมพัฒนานักศึกษา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งบประมาณที่ได้รับจากโครงการฝึกอบรม หลักสูตรการพัฒนาข้าราชการครู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ผลการปฏิบัติราชการตามแผนปฏิบัติราชการประจำปี ปีงบประมาณ พ.ศ. 2561 รอบ 6 เดือน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SOMSAK_TSH</dc:creator>
  <cp:lastModifiedBy>user</cp:lastModifiedBy>
  <cp:revision>70</cp:revision>
  <cp:lastPrinted>2018-05-20T07:26:43Z</cp:lastPrinted>
  <dcterms:created xsi:type="dcterms:W3CDTF">2018-02-28T15:26:31Z</dcterms:created>
  <dcterms:modified xsi:type="dcterms:W3CDTF">2018-05-20T07:27:16Z</dcterms:modified>
</cp:coreProperties>
</file>