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256" r:id="rId2"/>
    <p:sldId id="497" r:id="rId3"/>
    <p:sldId id="498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260" r:id="rId16"/>
    <p:sldId id="510" r:id="rId17"/>
    <p:sldId id="511" r:id="rId18"/>
    <p:sldId id="535" r:id="rId19"/>
    <p:sldId id="514" r:id="rId20"/>
    <p:sldId id="515" r:id="rId21"/>
    <p:sldId id="516" r:id="rId22"/>
    <p:sldId id="560" r:id="rId23"/>
    <p:sldId id="517" r:id="rId24"/>
    <p:sldId id="518" r:id="rId25"/>
    <p:sldId id="519" r:id="rId26"/>
    <p:sldId id="541" r:id="rId27"/>
    <p:sldId id="542" r:id="rId28"/>
    <p:sldId id="520" r:id="rId29"/>
    <p:sldId id="556" r:id="rId30"/>
    <p:sldId id="557" r:id="rId31"/>
    <p:sldId id="558" r:id="rId32"/>
    <p:sldId id="559" r:id="rId33"/>
    <p:sldId id="521" r:id="rId34"/>
    <p:sldId id="522" r:id="rId35"/>
    <p:sldId id="562" r:id="rId36"/>
    <p:sldId id="563" r:id="rId37"/>
    <p:sldId id="547" r:id="rId38"/>
    <p:sldId id="564" r:id="rId39"/>
    <p:sldId id="561" r:id="rId40"/>
    <p:sldId id="539" r:id="rId41"/>
    <p:sldId id="543" r:id="rId42"/>
    <p:sldId id="544" r:id="rId43"/>
    <p:sldId id="545" r:id="rId44"/>
    <p:sldId id="525" r:id="rId45"/>
    <p:sldId id="526" r:id="rId46"/>
    <p:sldId id="537" r:id="rId47"/>
    <p:sldId id="538" r:id="rId48"/>
    <p:sldId id="527" r:id="rId49"/>
    <p:sldId id="534" r:id="rId50"/>
    <p:sldId id="548" r:id="rId51"/>
    <p:sldId id="549" r:id="rId52"/>
    <p:sldId id="550" r:id="rId53"/>
    <p:sldId id="551" r:id="rId54"/>
    <p:sldId id="552" r:id="rId55"/>
    <p:sldId id="553" r:id="rId56"/>
    <p:sldId id="554" r:id="rId57"/>
    <p:sldId id="555" r:id="rId58"/>
    <p:sldId id="523" r:id="rId59"/>
    <p:sldId id="524" r:id="rId60"/>
    <p:sldId id="529" r:id="rId61"/>
    <p:sldId id="531" r:id="rId62"/>
    <p:sldId id="530" r:id="rId63"/>
    <p:sldId id="532" r:id="rId64"/>
    <p:sldId id="536" r:id="rId65"/>
    <p:sldId id="533" r:id="rId66"/>
    <p:sldId id="546" r:id="rId67"/>
  </p:sldIdLst>
  <p:sldSz cx="12192000" cy="6858000"/>
  <p:notesSz cx="6858000" cy="9144000"/>
  <p:embeddedFontLst>
    <p:embeddedFont>
      <p:font typeface="Cordia New" panose="020B0304020202020204" pitchFamily="34" charset="-34"/>
      <p:regular r:id="rId69"/>
      <p:bold r:id="rId70"/>
      <p:italic r:id="rId71"/>
      <p:boldItalic r:id="rId72"/>
    </p:embeddedFont>
    <p:embeddedFont>
      <p:font typeface="Angsana New" panose="02020603050405020304" pitchFamily="18" charset="-34"/>
      <p:regular r:id="rId73"/>
      <p:bold r:id="rId74"/>
      <p:italic r:id="rId75"/>
      <p:boldItalic r:id="rId76"/>
    </p:embeddedFont>
    <p:embeddedFont>
      <p:font typeface="Arial Rounded MT Bold" panose="020F0704030504030204" pitchFamily="34" charset="0"/>
      <p:regular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2005_iannnnnBMX" panose="02000000000000000000" pitchFamily="2" charset="0"/>
      <p:regular r:id="rId80"/>
    </p:embeddedFont>
    <p:embeddedFont>
      <p:font typeface="TH SarabunPSK" panose="020B0500040200020003" pitchFamily="34" charset="-34"/>
      <p:regular r:id="rId81"/>
      <p:bold r:id="rId82"/>
      <p:italic r:id="rId83"/>
      <p:bold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 Ligh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5FF"/>
    <a:srgbClr val="FAC0BC"/>
    <a:srgbClr val="F89D95"/>
    <a:srgbClr val="FCD7D4"/>
    <a:srgbClr val="FF4B4C"/>
    <a:srgbClr val="9F94EF"/>
    <a:srgbClr val="1200B6"/>
    <a:srgbClr val="F1EEDF"/>
    <a:srgbClr val="F2E9CE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3907" autoAdjust="0"/>
  </p:normalViewPr>
  <p:slideViewPr>
    <p:cSldViewPr snapToGrid="0">
      <p:cViewPr varScale="1">
        <p:scale>
          <a:sx n="65" d="100"/>
          <a:sy n="65" d="100"/>
        </p:scale>
        <p:origin x="48" y="14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1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9.fntdata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09C93-2324-4A27-B448-FB70FCE3BF4E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989F3-552B-43AA-AC25-DD21EFA9A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4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625C-BF90-4E1B-978D-E0E634C6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D1AEF-E7E6-4E55-BFE7-7B4487B2F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0A9D3-7D96-4E06-97B6-098C42908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2D1C9-C621-4361-8DAB-8E969E42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F5F5-15FB-46BC-900D-603F84E8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8588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A2FA-BF18-4104-9E37-26C48EC8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DEE708-A131-4714-9D63-3620D1A32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D7D65-8DC0-4677-A0CC-FF9BFEC2A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7D286-038D-44E7-B588-E86A35BB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9F96D-8CF0-41DC-98F8-71830D82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ADBC9-7CCD-4239-B654-22B54962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710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20C4-87D2-48E4-8379-904A7CBC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A11EF-9379-4457-A7F6-40A5C2648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4C815-687E-4A42-B772-358A4677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E9046-3014-4FE8-A1CF-1B195158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4C555-F755-465D-B846-23069D7E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269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5162FC-8937-429F-B510-99F1794B1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8E467-D95C-4386-99C2-9C67BC0E1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503DE-5F3C-4F7B-A58E-FC5D760E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FC685-0FA9-4A8C-B748-33C6BECC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F752F-5CE6-4262-AED8-D675F23D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2960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D4BC815-D240-4913-935C-1A11369348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4300" y="1997226"/>
            <a:ext cx="6591300" cy="3844773"/>
          </a:xfrm>
          <a:noFill/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825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1E6F8C-0E4A-4BB2-A64E-50BEC2D51C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660" y="888828"/>
            <a:ext cx="2390286" cy="5070012"/>
          </a:xfrm>
          <a:prstGeom prst="roundRect">
            <a:avLst>
              <a:gd name="adj" fmla="val 6890"/>
            </a:avLst>
          </a:prstGeom>
          <a:noFill/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D3BD44B-7B13-47CD-AC96-0CF0297E61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7859" y="1124448"/>
            <a:ext cx="2172987" cy="4609102"/>
          </a:xfrm>
          <a:prstGeom prst="roundRect">
            <a:avLst>
              <a:gd name="adj" fmla="val 6890"/>
            </a:avLst>
          </a:prstGeom>
          <a:noFill/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EC0BEE-0DBD-4DD3-B480-469810051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779" y="1233153"/>
            <a:ext cx="6860276" cy="944562"/>
          </a:xfr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69E310B-909A-4117-8705-228F4283A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779" y="1997227"/>
            <a:ext cx="6860276" cy="350838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30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8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34442-20E4-4ABC-95B4-20A4BB4F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7444-0455-4649-A048-3FCE181B652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ADDE-EBC9-4E1E-94A7-16FB2D29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26871-A6BE-4D61-8552-8F543828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0C38-6454-4BD8-9FDC-FF08A9A01E9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3651A-C549-4248-8AFC-307665DC8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02458"/>
            <a:ext cx="10515600" cy="80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Your</a:t>
            </a:r>
            <a:r>
              <a:rPr lang="en-US" dirty="0"/>
              <a:t> Infographic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7056AA3-38EC-4390-9D07-4AF4158AAC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440" y="1063795"/>
            <a:ext cx="5141912" cy="677863"/>
          </a:xfrm>
        </p:spPr>
        <p:txBody>
          <a:bodyPr>
            <a:no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www.powerpointhub.com | www.iSlideShare.com</a:t>
            </a:r>
          </a:p>
        </p:txBody>
      </p:sp>
    </p:spTree>
    <p:extLst>
      <p:ext uri="{BB962C8B-B14F-4D97-AF65-F5344CB8AC3E}">
        <p14:creationId xmlns:p14="http://schemas.microsoft.com/office/powerpoint/2010/main" val="70272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34442-20E4-4ABC-95B4-20A4BB4F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7444-0455-4649-A048-3FCE181B652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ADDE-EBC9-4E1E-94A7-16FB2D29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26871-A6BE-4D61-8552-8F543828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0C38-6454-4BD8-9FDC-FF08A9A01E9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3651A-C549-4248-8AFC-307665DC8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02458"/>
            <a:ext cx="10515600" cy="80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Your</a:t>
            </a:r>
            <a:r>
              <a:rPr lang="en-US" dirty="0"/>
              <a:t> Infographic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7056AA3-38EC-4390-9D07-4AF4158AAC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440" y="1063795"/>
            <a:ext cx="5141912" cy="677863"/>
          </a:xfrm>
        </p:spPr>
        <p:txBody>
          <a:bodyPr>
            <a:no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www.powerpointhub.com | www.iSlideShare.com</a:t>
            </a:r>
          </a:p>
        </p:txBody>
      </p:sp>
    </p:spTree>
    <p:extLst>
      <p:ext uri="{BB962C8B-B14F-4D97-AF65-F5344CB8AC3E}">
        <p14:creationId xmlns:p14="http://schemas.microsoft.com/office/powerpoint/2010/main" val="756294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34442-20E4-4ABC-95B4-20A4BB4F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7444-0455-4649-A048-3FCE181B652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ADDE-EBC9-4E1E-94A7-16FB2D29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26871-A6BE-4D61-8552-8F543828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0C38-6454-4BD8-9FDC-FF08A9A01E9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3651A-C549-4248-8AFC-307665DC8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02458"/>
            <a:ext cx="10515600" cy="80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Your</a:t>
            </a:r>
            <a:r>
              <a:rPr lang="en-US" dirty="0"/>
              <a:t> Infographic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7056AA3-38EC-4390-9D07-4AF4158AAC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440" y="1063795"/>
            <a:ext cx="5141912" cy="677863"/>
          </a:xfrm>
        </p:spPr>
        <p:txBody>
          <a:bodyPr>
            <a:no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www.powerpointhub.com | www.iSlideShare.com</a:t>
            </a:r>
          </a:p>
        </p:txBody>
      </p:sp>
    </p:spTree>
    <p:extLst>
      <p:ext uri="{BB962C8B-B14F-4D97-AF65-F5344CB8AC3E}">
        <p14:creationId xmlns:p14="http://schemas.microsoft.com/office/powerpoint/2010/main" val="63689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4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14133E8-4BE0-4A57-BF12-967C4CA0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12908" y="4660221"/>
            <a:ext cx="1454150" cy="26486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27EFC9B-131E-4F8B-BF6A-215B3BEEC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1528763" cy="22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07FF-D71A-48CF-84EE-83DFF781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AAEB4-6020-4B7F-BEE1-315679CC4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2A76D-CA53-4EA2-910D-74142602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5E34A-C393-4B15-BD2F-A4154CDB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E5CD4-E20E-4273-AE81-8D92D87A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7572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34442-20E4-4ABC-95B4-20A4BB4F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7444-0455-4649-A048-3FCE181B652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ADDE-EBC9-4E1E-94A7-16FB2D29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26871-A6BE-4D61-8552-8F543828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0C38-6454-4BD8-9FDC-FF08A9A01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0869-1D0C-41F8-9C82-CD715D81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B2D8D-462A-4180-B91D-AAF2BDB39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9CEA5-7E1C-4C7C-A712-3DF7540E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40451-89D9-4649-A8A7-527C9F65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4E84-7864-4E77-8B4F-FFDCBE55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396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51B9B-CDB3-4CF7-AA49-E6785E7A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5051-479C-4A2D-849B-962B18B32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C2A6D-146F-49AF-B7F3-5C73874C4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BB512-A7D0-499A-AC7E-0736C366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68D44-5BA7-4041-8FE6-B212886A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45E6E-FFB1-418F-A103-38E97403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777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D679-B8C3-498F-A581-C3DC1C91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6833-1820-48CA-BF3D-0DC39B6C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A7C87-7225-42B5-A077-2767E1E63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E773E-6A0D-478E-9CA6-FAAA6099A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29D37-DE00-45A1-99B2-21A922EDC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3C52A-DACF-42B5-BDBF-57ADA026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C3803-0C96-4EFC-B06E-37CFB914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E08E4-2918-4F0E-BC95-7F50998C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346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B21E-8BC0-426B-AA53-B5EA8058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154D9-4A1F-4AB3-9F95-C52AEFAA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F3E31-376B-4163-A71B-E3E2E5E3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E2B98-C612-41F4-B61A-D3F0C821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23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857AD-683B-4671-B56B-0ECA3BC5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B484A-1404-40D0-BC68-0292692F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F8EE1-C13F-4711-96DE-3B3C1564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620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AD163-6EEE-42BC-85D3-D6E205E9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EB4A0-8F93-4CCE-AD81-842EBD98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26BCE-ACFD-488F-9AB5-3A1467E0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Graphic 18">
            <a:extLst>
              <a:ext uri="{FF2B5EF4-FFF2-40B4-BE49-F238E27FC236}">
                <a16:creationId xmlns:a16="http://schemas.microsoft.com/office/drawing/2014/main" id="{4408A9AF-9AE2-48A2-927D-BEDAE4703B20}"/>
              </a:ext>
            </a:extLst>
          </p:cNvPr>
          <p:cNvGrpSpPr/>
          <p:nvPr userDrawn="1"/>
        </p:nvGrpSpPr>
        <p:grpSpPr>
          <a:xfrm rot="16200000">
            <a:off x="8951444" y="-680446"/>
            <a:ext cx="7395511" cy="1943605"/>
            <a:chOff x="2772317" y="3917290"/>
            <a:chExt cx="2751657" cy="1418330"/>
          </a:xfrm>
          <a:solidFill>
            <a:srgbClr val="FF4B4C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3F1544D-EAD0-48AD-97AB-9F81907F81C2}"/>
                </a:ext>
              </a:extLst>
            </p:cNvPr>
            <p:cNvSpPr/>
            <p:nvPr/>
          </p:nvSpPr>
          <p:spPr>
            <a:xfrm>
              <a:off x="2772317" y="4112188"/>
              <a:ext cx="514266" cy="1028532"/>
            </a:xfrm>
            <a:custGeom>
              <a:avLst/>
              <a:gdLst>
                <a:gd name="connsiteX0" fmla="*/ 0 w 514266"/>
                <a:gd name="connsiteY0" fmla="*/ 108277 h 1028532"/>
                <a:gd name="connsiteX1" fmla="*/ 405989 w 514266"/>
                <a:gd name="connsiteY1" fmla="*/ 514266 h 1028532"/>
                <a:gd name="connsiteX2" fmla="*/ 0 w 514266"/>
                <a:gd name="connsiteY2" fmla="*/ 920053 h 1028532"/>
                <a:gd name="connsiteX3" fmla="*/ 0 w 514266"/>
                <a:gd name="connsiteY3" fmla="*/ 1028532 h 1028532"/>
                <a:gd name="connsiteX4" fmla="*/ 514266 w 514266"/>
                <a:gd name="connsiteY4" fmla="*/ 514266 h 1028532"/>
                <a:gd name="connsiteX5" fmla="*/ 0 w 514266"/>
                <a:gd name="connsiteY5" fmla="*/ 0 h 102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266" h="1028532">
                  <a:moveTo>
                    <a:pt x="0" y="108277"/>
                  </a:moveTo>
                  <a:lnTo>
                    <a:pt x="405989" y="514266"/>
                  </a:lnTo>
                  <a:lnTo>
                    <a:pt x="0" y="920053"/>
                  </a:lnTo>
                  <a:lnTo>
                    <a:pt x="0" y="1028532"/>
                  </a:lnTo>
                  <a:lnTo>
                    <a:pt x="514266" y="51426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C38444F-56B9-445C-9139-D0DC997C7624}"/>
                </a:ext>
              </a:extLst>
            </p:cNvPr>
            <p:cNvSpPr/>
            <p:nvPr/>
          </p:nvSpPr>
          <p:spPr>
            <a:xfrm>
              <a:off x="3118804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0D743A-C7F8-41AD-98F2-636B6B9A4883}"/>
                </a:ext>
              </a:extLst>
            </p:cNvPr>
            <p:cNvSpPr/>
            <p:nvPr/>
          </p:nvSpPr>
          <p:spPr>
            <a:xfrm>
              <a:off x="2793972" y="3917290"/>
              <a:ext cx="817442" cy="1418330"/>
            </a:xfrm>
            <a:custGeom>
              <a:avLst/>
              <a:gdLst>
                <a:gd name="connsiteX0" fmla="*/ 108480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480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098A9F-CC13-4FDF-9E71-29701D833A33}"/>
                </a:ext>
              </a:extLst>
            </p:cNvPr>
            <p:cNvSpPr/>
            <p:nvPr/>
          </p:nvSpPr>
          <p:spPr>
            <a:xfrm>
              <a:off x="5393029" y="3917290"/>
              <a:ext cx="130944" cy="130944"/>
            </a:xfrm>
            <a:custGeom>
              <a:avLst/>
              <a:gdLst>
                <a:gd name="connsiteX0" fmla="*/ 130945 w 130944"/>
                <a:gd name="connsiteY0" fmla="*/ 22465 h 130944"/>
                <a:gd name="connsiteX1" fmla="*/ 108480 w 130944"/>
                <a:gd name="connsiteY1" fmla="*/ 0 h 130944"/>
                <a:gd name="connsiteX2" fmla="*/ 0 w 130944"/>
                <a:gd name="connsiteY2" fmla="*/ 0 h 130944"/>
                <a:gd name="connsiteX3" fmla="*/ 130945 w 130944"/>
                <a:gd name="connsiteY3" fmla="*/ 130945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22465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130945" y="13094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528742-5B05-4273-ABE1-5FBF96DD33D1}"/>
                </a:ext>
              </a:extLst>
            </p:cNvPr>
            <p:cNvSpPr/>
            <p:nvPr/>
          </p:nvSpPr>
          <p:spPr>
            <a:xfrm>
              <a:off x="5068198" y="3917290"/>
              <a:ext cx="455776" cy="455776"/>
            </a:xfrm>
            <a:custGeom>
              <a:avLst/>
              <a:gdLst>
                <a:gd name="connsiteX0" fmla="*/ 455776 w 455776"/>
                <a:gd name="connsiteY0" fmla="*/ 347499 h 455776"/>
                <a:gd name="connsiteX1" fmla="*/ 108480 w 455776"/>
                <a:gd name="connsiteY1" fmla="*/ 0 h 455776"/>
                <a:gd name="connsiteX2" fmla="*/ 0 w 455776"/>
                <a:gd name="connsiteY2" fmla="*/ 0 h 455776"/>
                <a:gd name="connsiteX3" fmla="*/ 455776 w 455776"/>
                <a:gd name="connsiteY3" fmla="*/ 455776 h 45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776">
                  <a:moveTo>
                    <a:pt x="455776" y="347499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455776" y="455776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92E32B-0BAB-44C9-A18F-3D60E6ED1011}"/>
                </a:ext>
              </a:extLst>
            </p:cNvPr>
            <p:cNvSpPr/>
            <p:nvPr/>
          </p:nvSpPr>
          <p:spPr>
            <a:xfrm>
              <a:off x="2772317" y="4437020"/>
              <a:ext cx="189434" cy="378869"/>
            </a:xfrm>
            <a:custGeom>
              <a:avLst/>
              <a:gdLst>
                <a:gd name="connsiteX0" fmla="*/ 0 w 189434"/>
                <a:gd name="connsiteY0" fmla="*/ 108277 h 378869"/>
                <a:gd name="connsiteX1" fmla="*/ 80955 w 189434"/>
                <a:gd name="connsiteY1" fmla="*/ 189435 h 378869"/>
                <a:gd name="connsiteX2" fmla="*/ 0 w 189434"/>
                <a:gd name="connsiteY2" fmla="*/ 270389 h 378869"/>
                <a:gd name="connsiteX3" fmla="*/ 0 w 189434"/>
                <a:gd name="connsiteY3" fmla="*/ 378869 h 378869"/>
                <a:gd name="connsiteX4" fmla="*/ 189434 w 189434"/>
                <a:gd name="connsiteY4" fmla="*/ 189435 h 378869"/>
                <a:gd name="connsiteX5" fmla="*/ 0 w 189434"/>
                <a:gd name="connsiteY5" fmla="*/ 0 h 37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34" h="378869">
                  <a:moveTo>
                    <a:pt x="0" y="108277"/>
                  </a:moveTo>
                  <a:lnTo>
                    <a:pt x="80955" y="189435"/>
                  </a:lnTo>
                  <a:lnTo>
                    <a:pt x="0" y="270389"/>
                  </a:lnTo>
                  <a:lnTo>
                    <a:pt x="0" y="378869"/>
                  </a:lnTo>
                  <a:lnTo>
                    <a:pt x="189434" y="1894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744E54-1BA3-4FE6-BF01-5533F1A4A451}"/>
                </a:ext>
              </a:extLst>
            </p:cNvPr>
            <p:cNvSpPr/>
            <p:nvPr/>
          </p:nvSpPr>
          <p:spPr>
            <a:xfrm>
              <a:off x="4743366" y="3917290"/>
              <a:ext cx="780607" cy="1418330"/>
            </a:xfrm>
            <a:custGeom>
              <a:avLst/>
              <a:gdLst>
                <a:gd name="connsiteX0" fmla="*/ 780608 w 780607"/>
                <a:gd name="connsiteY0" fmla="*/ 672331 h 1418330"/>
                <a:gd name="connsiteX1" fmla="*/ 108277 w 780607"/>
                <a:gd name="connsiteY1" fmla="*/ 0 h 1418330"/>
                <a:gd name="connsiteX2" fmla="*/ 0 w 780607"/>
                <a:gd name="connsiteY2" fmla="*/ 0 h 1418330"/>
                <a:gd name="connsiteX3" fmla="*/ 709165 w 780607"/>
                <a:gd name="connsiteY3" fmla="*/ 709165 h 1418330"/>
                <a:gd name="connsiteX4" fmla="*/ 0 w 780607"/>
                <a:gd name="connsiteY4" fmla="*/ 1418330 h 1418330"/>
                <a:gd name="connsiteX5" fmla="*/ 108277 w 780607"/>
                <a:gd name="connsiteY5" fmla="*/ 1418330 h 1418330"/>
                <a:gd name="connsiteX6" fmla="*/ 780608 w 780607"/>
                <a:gd name="connsiteY6" fmla="*/ 746000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607" h="1418330">
                  <a:moveTo>
                    <a:pt x="780608" y="672331"/>
                  </a:moveTo>
                  <a:lnTo>
                    <a:pt x="108277" y="0"/>
                  </a:ln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780608" y="74600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6E2CB-D8A0-4A96-B6B8-EAC0FCC47B01}"/>
                </a:ext>
              </a:extLst>
            </p:cNvPr>
            <p:cNvSpPr/>
            <p:nvPr/>
          </p:nvSpPr>
          <p:spPr>
            <a:xfrm>
              <a:off x="5068198" y="4879641"/>
              <a:ext cx="455776" cy="455978"/>
            </a:xfrm>
            <a:custGeom>
              <a:avLst/>
              <a:gdLst>
                <a:gd name="connsiteX0" fmla="*/ 455776 w 455776"/>
                <a:gd name="connsiteY0" fmla="*/ 0 h 455978"/>
                <a:gd name="connsiteX1" fmla="*/ 0 w 455776"/>
                <a:gd name="connsiteY1" fmla="*/ 455979 h 455978"/>
                <a:gd name="connsiteX2" fmla="*/ 108480 w 455776"/>
                <a:gd name="connsiteY2" fmla="*/ 455979 h 455978"/>
                <a:gd name="connsiteX3" fmla="*/ 455776 w 455776"/>
                <a:gd name="connsiteY3" fmla="*/ 10848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978">
                  <a:moveTo>
                    <a:pt x="455776" y="0"/>
                  </a:moveTo>
                  <a:lnTo>
                    <a:pt x="0" y="455979"/>
                  </a:lnTo>
                  <a:lnTo>
                    <a:pt x="108480" y="455979"/>
                  </a:lnTo>
                  <a:lnTo>
                    <a:pt x="455776" y="10848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F828A5-4741-465F-B4BE-6656CB918CB5}"/>
                </a:ext>
              </a:extLst>
            </p:cNvPr>
            <p:cNvSpPr/>
            <p:nvPr/>
          </p:nvSpPr>
          <p:spPr>
            <a:xfrm>
              <a:off x="5393029" y="5204675"/>
              <a:ext cx="130944" cy="130944"/>
            </a:xfrm>
            <a:custGeom>
              <a:avLst/>
              <a:gdLst>
                <a:gd name="connsiteX0" fmla="*/ 130945 w 130944"/>
                <a:gd name="connsiteY0" fmla="*/ 0 h 130944"/>
                <a:gd name="connsiteX1" fmla="*/ 0 w 130944"/>
                <a:gd name="connsiteY1" fmla="*/ 130945 h 130944"/>
                <a:gd name="connsiteX2" fmla="*/ 108480 w 130944"/>
                <a:gd name="connsiteY2" fmla="*/ 130945 h 130944"/>
                <a:gd name="connsiteX3" fmla="*/ 130945 w 130944"/>
                <a:gd name="connsiteY3" fmla="*/ 108277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0"/>
                  </a:moveTo>
                  <a:lnTo>
                    <a:pt x="0" y="130945"/>
                  </a:lnTo>
                  <a:lnTo>
                    <a:pt x="108480" y="130945"/>
                  </a:lnTo>
                  <a:lnTo>
                    <a:pt x="130945" y="108277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D7C30E-6E9A-43F6-9750-6C026CFB825D}"/>
                </a:ext>
              </a:extLst>
            </p:cNvPr>
            <p:cNvSpPr/>
            <p:nvPr/>
          </p:nvSpPr>
          <p:spPr>
            <a:xfrm>
              <a:off x="3768669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F9B42B-ECD8-492B-BA80-9054C2C35503}"/>
                </a:ext>
              </a:extLst>
            </p:cNvPr>
            <p:cNvSpPr/>
            <p:nvPr/>
          </p:nvSpPr>
          <p:spPr>
            <a:xfrm>
              <a:off x="3443837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B20485-33F5-4C55-885F-B5D00017A1B4}"/>
                </a:ext>
              </a:extLst>
            </p:cNvPr>
            <p:cNvSpPr/>
            <p:nvPr/>
          </p:nvSpPr>
          <p:spPr>
            <a:xfrm>
              <a:off x="4418332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202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202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3E4F46-B55D-46CE-9A42-A459B2D60440}"/>
                </a:ext>
              </a:extLst>
            </p:cNvPr>
            <p:cNvSpPr/>
            <p:nvPr/>
          </p:nvSpPr>
          <p:spPr>
            <a:xfrm>
              <a:off x="4093501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B73C8-301F-4A5A-BE27-6ADD7715B005}"/>
              </a:ext>
            </a:extLst>
          </p:cNvPr>
          <p:cNvSpPr/>
          <p:nvPr userDrawn="1"/>
        </p:nvSpPr>
        <p:spPr>
          <a:xfrm>
            <a:off x="360958" y="1406086"/>
            <a:ext cx="537366" cy="5547360"/>
          </a:xfrm>
          <a:prstGeom prst="rect">
            <a:avLst/>
          </a:prstGeom>
          <a:solidFill>
            <a:srgbClr val="120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A4F827-36C3-4388-AEBE-A60CD0FC8D21}"/>
              </a:ext>
            </a:extLst>
          </p:cNvPr>
          <p:cNvSpPr/>
          <p:nvPr userDrawn="1"/>
        </p:nvSpPr>
        <p:spPr>
          <a:xfrm>
            <a:off x="0" y="-662100"/>
            <a:ext cx="495300" cy="3581400"/>
          </a:xfrm>
          <a:prstGeom prst="rect">
            <a:avLst/>
          </a:prstGeom>
          <a:solidFill>
            <a:srgbClr val="FF4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026506F-6180-4D15-9B05-441A48F98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51898" y="-1407391"/>
            <a:ext cx="2009876" cy="19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40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B447-EE16-47EA-B19E-D7225789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70E62-D769-4DED-AF3E-C5916C05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AE53-060E-4931-9D0E-006DBA85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CBB37-DB1C-4994-8090-6F365A3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2AA7D-7235-4A7B-8764-EC552886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65F3D-C739-424E-B34B-D4BBBB65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188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0BC54A-F0A0-4340-B495-01595E1E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373FD-1CEF-47F7-8325-C0398F600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AD29-A52C-4207-90D1-91D306D8B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9FD85-F6E1-470A-BEFD-9A80D787527E}" type="datetimeFigureOut">
              <a:rPr lang="th-TH" smtClean="0"/>
              <a:t>24/02/65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E25E8-8785-48C5-B3BD-DF1B51DCE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7C995-C1AE-41ED-BCC5-0377DB757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E03BC-BB0E-4D6C-B809-AE777EC2BF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68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Calibri Ligh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nual_copyright.pdf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nual_copyright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hyperlink" Target="manual_copyright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nual_copyright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nual_copyright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Pormuma_s@kpru.ac.th" TargetMode="External"/><Relationship Id="rId2" Type="http://schemas.openxmlformats.org/officeDocument/2006/relationships/hyperlink" Target="mailto:kprubi.2018@gmail.com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339975B-6B09-4A10-916F-0B6ADB5D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65183" y="-155244"/>
            <a:ext cx="1980165" cy="1516064"/>
          </a:xfrm>
          <a:prstGeom prst="rect">
            <a:avLst/>
          </a:prstGeom>
        </p:spPr>
      </p:pic>
      <p:grpSp>
        <p:nvGrpSpPr>
          <p:cNvPr id="38" name="Graphic 18">
            <a:extLst>
              <a:ext uri="{FF2B5EF4-FFF2-40B4-BE49-F238E27FC236}">
                <a16:creationId xmlns:a16="http://schemas.microsoft.com/office/drawing/2014/main" id="{95B7A1A6-45A1-460D-81A4-4F50F381E069}"/>
              </a:ext>
            </a:extLst>
          </p:cNvPr>
          <p:cNvGrpSpPr/>
          <p:nvPr/>
        </p:nvGrpSpPr>
        <p:grpSpPr>
          <a:xfrm>
            <a:off x="2772317" y="3917290"/>
            <a:ext cx="2751657" cy="1418330"/>
            <a:chOff x="2772317" y="3917290"/>
            <a:chExt cx="2751657" cy="1418330"/>
          </a:xfrm>
          <a:solidFill>
            <a:srgbClr val="FF4B4C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C60B3DF-553A-46CD-8647-99D11F38B656}"/>
                </a:ext>
              </a:extLst>
            </p:cNvPr>
            <p:cNvSpPr/>
            <p:nvPr/>
          </p:nvSpPr>
          <p:spPr>
            <a:xfrm>
              <a:off x="2772317" y="4112188"/>
              <a:ext cx="514266" cy="1028532"/>
            </a:xfrm>
            <a:custGeom>
              <a:avLst/>
              <a:gdLst>
                <a:gd name="connsiteX0" fmla="*/ 0 w 514266"/>
                <a:gd name="connsiteY0" fmla="*/ 108277 h 1028532"/>
                <a:gd name="connsiteX1" fmla="*/ 405989 w 514266"/>
                <a:gd name="connsiteY1" fmla="*/ 514266 h 1028532"/>
                <a:gd name="connsiteX2" fmla="*/ 0 w 514266"/>
                <a:gd name="connsiteY2" fmla="*/ 920053 h 1028532"/>
                <a:gd name="connsiteX3" fmla="*/ 0 w 514266"/>
                <a:gd name="connsiteY3" fmla="*/ 1028532 h 1028532"/>
                <a:gd name="connsiteX4" fmla="*/ 514266 w 514266"/>
                <a:gd name="connsiteY4" fmla="*/ 514266 h 1028532"/>
                <a:gd name="connsiteX5" fmla="*/ 0 w 514266"/>
                <a:gd name="connsiteY5" fmla="*/ 0 h 102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266" h="1028532">
                  <a:moveTo>
                    <a:pt x="0" y="108277"/>
                  </a:moveTo>
                  <a:lnTo>
                    <a:pt x="405989" y="514266"/>
                  </a:lnTo>
                  <a:lnTo>
                    <a:pt x="0" y="920053"/>
                  </a:lnTo>
                  <a:lnTo>
                    <a:pt x="0" y="1028532"/>
                  </a:lnTo>
                  <a:lnTo>
                    <a:pt x="514266" y="514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599F750-E92B-49C1-8E30-7B59B4F75C28}"/>
                </a:ext>
              </a:extLst>
            </p:cNvPr>
            <p:cNvSpPr/>
            <p:nvPr/>
          </p:nvSpPr>
          <p:spPr>
            <a:xfrm>
              <a:off x="3118804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45FB606-C2BA-4355-8965-68C86DDB1012}"/>
                </a:ext>
              </a:extLst>
            </p:cNvPr>
            <p:cNvSpPr/>
            <p:nvPr/>
          </p:nvSpPr>
          <p:spPr>
            <a:xfrm>
              <a:off x="2793972" y="3917290"/>
              <a:ext cx="817442" cy="1418330"/>
            </a:xfrm>
            <a:custGeom>
              <a:avLst/>
              <a:gdLst>
                <a:gd name="connsiteX0" fmla="*/ 108480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480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442" y="70916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7224CA0-651F-48AB-9E19-FB4538131CDC}"/>
                </a:ext>
              </a:extLst>
            </p:cNvPr>
            <p:cNvSpPr/>
            <p:nvPr/>
          </p:nvSpPr>
          <p:spPr>
            <a:xfrm>
              <a:off x="5393029" y="3917290"/>
              <a:ext cx="130944" cy="130944"/>
            </a:xfrm>
            <a:custGeom>
              <a:avLst/>
              <a:gdLst>
                <a:gd name="connsiteX0" fmla="*/ 130945 w 130944"/>
                <a:gd name="connsiteY0" fmla="*/ 22465 h 130944"/>
                <a:gd name="connsiteX1" fmla="*/ 108480 w 130944"/>
                <a:gd name="connsiteY1" fmla="*/ 0 h 130944"/>
                <a:gd name="connsiteX2" fmla="*/ 0 w 130944"/>
                <a:gd name="connsiteY2" fmla="*/ 0 h 130944"/>
                <a:gd name="connsiteX3" fmla="*/ 130945 w 130944"/>
                <a:gd name="connsiteY3" fmla="*/ 130945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22465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130945" y="13094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7A0FDB-42CC-427F-AFBB-6439DB4792B5}"/>
                </a:ext>
              </a:extLst>
            </p:cNvPr>
            <p:cNvSpPr/>
            <p:nvPr/>
          </p:nvSpPr>
          <p:spPr>
            <a:xfrm>
              <a:off x="5068198" y="3917290"/>
              <a:ext cx="455776" cy="455776"/>
            </a:xfrm>
            <a:custGeom>
              <a:avLst/>
              <a:gdLst>
                <a:gd name="connsiteX0" fmla="*/ 455776 w 455776"/>
                <a:gd name="connsiteY0" fmla="*/ 347499 h 455776"/>
                <a:gd name="connsiteX1" fmla="*/ 108480 w 455776"/>
                <a:gd name="connsiteY1" fmla="*/ 0 h 455776"/>
                <a:gd name="connsiteX2" fmla="*/ 0 w 455776"/>
                <a:gd name="connsiteY2" fmla="*/ 0 h 455776"/>
                <a:gd name="connsiteX3" fmla="*/ 455776 w 455776"/>
                <a:gd name="connsiteY3" fmla="*/ 455776 h 45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776">
                  <a:moveTo>
                    <a:pt x="455776" y="347499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455776" y="455776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3B7927E-18EE-4E69-8293-7C6EA1D2AC8B}"/>
                </a:ext>
              </a:extLst>
            </p:cNvPr>
            <p:cNvSpPr/>
            <p:nvPr/>
          </p:nvSpPr>
          <p:spPr>
            <a:xfrm>
              <a:off x="2772317" y="4437020"/>
              <a:ext cx="189434" cy="378869"/>
            </a:xfrm>
            <a:custGeom>
              <a:avLst/>
              <a:gdLst>
                <a:gd name="connsiteX0" fmla="*/ 0 w 189434"/>
                <a:gd name="connsiteY0" fmla="*/ 108277 h 378869"/>
                <a:gd name="connsiteX1" fmla="*/ 80955 w 189434"/>
                <a:gd name="connsiteY1" fmla="*/ 189435 h 378869"/>
                <a:gd name="connsiteX2" fmla="*/ 0 w 189434"/>
                <a:gd name="connsiteY2" fmla="*/ 270389 h 378869"/>
                <a:gd name="connsiteX3" fmla="*/ 0 w 189434"/>
                <a:gd name="connsiteY3" fmla="*/ 378869 h 378869"/>
                <a:gd name="connsiteX4" fmla="*/ 189434 w 189434"/>
                <a:gd name="connsiteY4" fmla="*/ 189435 h 378869"/>
                <a:gd name="connsiteX5" fmla="*/ 0 w 189434"/>
                <a:gd name="connsiteY5" fmla="*/ 0 h 37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34" h="378869">
                  <a:moveTo>
                    <a:pt x="0" y="108277"/>
                  </a:moveTo>
                  <a:lnTo>
                    <a:pt x="80955" y="189435"/>
                  </a:lnTo>
                  <a:lnTo>
                    <a:pt x="0" y="270389"/>
                  </a:lnTo>
                  <a:lnTo>
                    <a:pt x="0" y="378869"/>
                  </a:lnTo>
                  <a:lnTo>
                    <a:pt x="189434" y="189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B8AFC59-4948-45A9-B155-8D7748D6FC8C}"/>
                </a:ext>
              </a:extLst>
            </p:cNvPr>
            <p:cNvSpPr/>
            <p:nvPr/>
          </p:nvSpPr>
          <p:spPr>
            <a:xfrm>
              <a:off x="4743366" y="3917290"/>
              <a:ext cx="780607" cy="1418330"/>
            </a:xfrm>
            <a:custGeom>
              <a:avLst/>
              <a:gdLst>
                <a:gd name="connsiteX0" fmla="*/ 780608 w 780607"/>
                <a:gd name="connsiteY0" fmla="*/ 672331 h 1418330"/>
                <a:gd name="connsiteX1" fmla="*/ 108277 w 780607"/>
                <a:gd name="connsiteY1" fmla="*/ 0 h 1418330"/>
                <a:gd name="connsiteX2" fmla="*/ 0 w 780607"/>
                <a:gd name="connsiteY2" fmla="*/ 0 h 1418330"/>
                <a:gd name="connsiteX3" fmla="*/ 709165 w 780607"/>
                <a:gd name="connsiteY3" fmla="*/ 709165 h 1418330"/>
                <a:gd name="connsiteX4" fmla="*/ 0 w 780607"/>
                <a:gd name="connsiteY4" fmla="*/ 1418330 h 1418330"/>
                <a:gd name="connsiteX5" fmla="*/ 108277 w 780607"/>
                <a:gd name="connsiteY5" fmla="*/ 1418330 h 1418330"/>
                <a:gd name="connsiteX6" fmla="*/ 780608 w 780607"/>
                <a:gd name="connsiteY6" fmla="*/ 746000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607" h="1418330">
                  <a:moveTo>
                    <a:pt x="780608" y="672331"/>
                  </a:moveTo>
                  <a:lnTo>
                    <a:pt x="108277" y="0"/>
                  </a:ln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780608" y="746000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2CC23DF-4508-4A65-92E3-9762B1991E2D}"/>
                </a:ext>
              </a:extLst>
            </p:cNvPr>
            <p:cNvSpPr/>
            <p:nvPr/>
          </p:nvSpPr>
          <p:spPr>
            <a:xfrm>
              <a:off x="5068198" y="4879641"/>
              <a:ext cx="455776" cy="455978"/>
            </a:xfrm>
            <a:custGeom>
              <a:avLst/>
              <a:gdLst>
                <a:gd name="connsiteX0" fmla="*/ 455776 w 455776"/>
                <a:gd name="connsiteY0" fmla="*/ 0 h 455978"/>
                <a:gd name="connsiteX1" fmla="*/ 0 w 455776"/>
                <a:gd name="connsiteY1" fmla="*/ 455979 h 455978"/>
                <a:gd name="connsiteX2" fmla="*/ 108480 w 455776"/>
                <a:gd name="connsiteY2" fmla="*/ 455979 h 455978"/>
                <a:gd name="connsiteX3" fmla="*/ 455776 w 455776"/>
                <a:gd name="connsiteY3" fmla="*/ 10848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978">
                  <a:moveTo>
                    <a:pt x="455776" y="0"/>
                  </a:moveTo>
                  <a:lnTo>
                    <a:pt x="0" y="455979"/>
                  </a:lnTo>
                  <a:lnTo>
                    <a:pt x="108480" y="455979"/>
                  </a:lnTo>
                  <a:lnTo>
                    <a:pt x="455776" y="108480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B4A2D3-09DC-47F4-9647-7627612EBA0C}"/>
                </a:ext>
              </a:extLst>
            </p:cNvPr>
            <p:cNvSpPr/>
            <p:nvPr/>
          </p:nvSpPr>
          <p:spPr>
            <a:xfrm>
              <a:off x="5393029" y="5204675"/>
              <a:ext cx="130944" cy="130944"/>
            </a:xfrm>
            <a:custGeom>
              <a:avLst/>
              <a:gdLst>
                <a:gd name="connsiteX0" fmla="*/ 130945 w 130944"/>
                <a:gd name="connsiteY0" fmla="*/ 0 h 130944"/>
                <a:gd name="connsiteX1" fmla="*/ 0 w 130944"/>
                <a:gd name="connsiteY1" fmla="*/ 130945 h 130944"/>
                <a:gd name="connsiteX2" fmla="*/ 108480 w 130944"/>
                <a:gd name="connsiteY2" fmla="*/ 130945 h 130944"/>
                <a:gd name="connsiteX3" fmla="*/ 130945 w 130944"/>
                <a:gd name="connsiteY3" fmla="*/ 108277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0"/>
                  </a:moveTo>
                  <a:lnTo>
                    <a:pt x="0" y="130945"/>
                  </a:lnTo>
                  <a:lnTo>
                    <a:pt x="108480" y="130945"/>
                  </a:lnTo>
                  <a:lnTo>
                    <a:pt x="130945" y="108277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E83618C-9BC5-45CD-BD1B-B3DAEF1A05BA}"/>
                </a:ext>
              </a:extLst>
            </p:cNvPr>
            <p:cNvSpPr/>
            <p:nvPr/>
          </p:nvSpPr>
          <p:spPr>
            <a:xfrm>
              <a:off x="3768669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B4EF9FC-E1B2-4A78-A57C-62C4B81392B9}"/>
                </a:ext>
              </a:extLst>
            </p:cNvPr>
            <p:cNvSpPr/>
            <p:nvPr/>
          </p:nvSpPr>
          <p:spPr>
            <a:xfrm>
              <a:off x="3443837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96E08E3-2604-449F-9314-F59F820E1107}"/>
                </a:ext>
              </a:extLst>
            </p:cNvPr>
            <p:cNvSpPr/>
            <p:nvPr/>
          </p:nvSpPr>
          <p:spPr>
            <a:xfrm>
              <a:off x="4418332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202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202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85EFDEC-9D3E-40CB-8ACA-350B55C4C16D}"/>
                </a:ext>
              </a:extLst>
            </p:cNvPr>
            <p:cNvSpPr/>
            <p:nvPr/>
          </p:nvSpPr>
          <p:spPr>
            <a:xfrm>
              <a:off x="4093501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solidFill>
              <a:srgbClr val="FF4B4C"/>
            </a:solidFill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245BD1C-A6B6-4F09-B50C-B851EA478A93}"/>
              </a:ext>
            </a:extLst>
          </p:cNvPr>
          <p:cNvSpPr/>
          <p:nvPr/>
        </p:nvSpPr>
        <p:spPr>
          <a:xfrm>
            <a:off x="2997730" y="1503365"/>
            <a:ext cx="8305800" cy="3581400"/>
          </a:xfrm>
          <a:prstGeom prst="rect">
            <a:avLst/>
          </a:prstGeom>
          <a:solidFill>
            <a:srgbClr val="F1EEDF"/>
          </a:solidFill>
          <a:ln w="38100">
            <a:solidFill>
              <a:srgbClr val="1200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6FA794-1D14-433F-A3B6-6273DE06C403}"/>
              </a:ext>
            </a:extLst>
          </p:cNvPr>
          <p:cNvSpPr/>
          <p:nvPr/>
        </p:nvSpPr>
        <p:spPr>
          <a:xfrm>
            <a:off x="1085321" y="3733800"/>
            <a:ext cx="838253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70C8D6-A4C5-4889-AAEE-44133D42B816}"/>
              </a:ext>
            </a:extLst>
          </p:cNvPr>
          <p:cNvSpPr/>
          <p:nvPr/>
        </p:nvSpPr>
        <p:spPr>
          <a:xfrm rot="18732735">
            <a:off x="6818069" y="3821929"/>
            <a:ext cx="11339230" cy="6197235"/>
          </a:xfrm>
          <a:prstGeom prst="rect">
            <a:avLst/>
          </a:prstGeom>
          <a:solidFill>
            <a:srgbClr val="120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Graphic 3">
            <a:extLst>
              <a:ext uri="{FF2B5EF4-FFF2-40B4-BE49-F238E27FC236}">
                <a16:creationId xmlns:a16="http://schemas.microsoft.com/office/drawing/2014/main" id="{29260462-3B44-4058-823D-F38CF702092C}"/>
              </a:ext>
            </a:extLst>
          </p:cNvPr>
          <p:cNvSpPr/>
          <p:nvPr/>
        </p:nvSpPr>
        <p:spPr>
          <a:xfrm rot="-2700000">
            <a:off x="-817602" y="-931768"/>
            <a:ext cx="3142312" cy="3142312"/>
          </a:xfrm>
          <a:custGeom>
            <a:avLst/>
            <a:gdLst>
              <a:gd name="connsiteX0" fmla="*/ 3142312 w 3142312"/>
              <a:gd name="connsiteY0" fmla="*/ 1571156 h 3142312"/>
              <a:gd name="connsiteX1" fmla="*/ 1571156 w 3142312"/>
              <a:gd name="connsiteY1" fmla="*/ 3142312 h 3142312"/>
              <a:gd name="connsiteX2" fmla="*/ 0 w 3142312"/>
              <a:gd name="connsiteY2" fmla="*/ 1571156 h 3142312"/>
              <a:gd name="connsiteX3" fmla="*/ 1571156 w 3142312"/>
              <a:gd name="connsiteY3" fmla="*/ 0 h 3142312"/>
              <a:gd name="connsiteX4" fmla="*/ 3142312 w 3142312"/>
              <a:gd name="connsiteY4" fmla="*/ 1571156 h 31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312" h="3142312">
                <a:moveTo>
                  <a:pt x="3142312" y="1571156"/>
                </a:moveTo>
                <a:cubicBezTo>
                  <a:pt x="3142312" y="2438882"/>
                  <a:pt x="2438882" y="3142312"/>
                  <a:pt x="1571156" y="3142312"/>
                </a:cubicBezTo>
                <a:cubicBezTo>
                  <a:pt x="703430" y="3142312"/>
                  <a:pt x="0" y="2438882"/>
                  <a:pt x="0" y="1571156"/>
                </a:cubicBezTo>
                <a:cubicBezTo>
                  <a:pt x="0" y="703431"/>
                  <a:pt x="703430" y="0"/>
                  <a:pt x="1571156" y="0"/>
                </a:cubicBezTo>
                <a:cubicBezTo>
                  <a:pt x="2438882" y="0"/>
                  <a:pt x="3142312" y="703431"/>
                  <a:pt x="3142312" y="1571156"/>
                </a:cubicBezTo>
                <a:close/>
              </a:path>
            </a:pathLst>
          </a:custGeom>
          <a:solidFill>
            <a:srgbClr val="FF4B4C"/>
          </a:solidFill>
          <a:ln w="16939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4FB24-3831-4381-B484-949A066CE16D}"/>
              </a:ext>
            </a:extLst>
          </p:cNvPr>
          <p:cNvSpPr/>
          <p:nvPr/>
        </p:nvSpPr>
        <p:spPr>
          <a:xfrm>
            <a:off x="2784681" y="1344221"/>
            <a:ext cx="8682294" cy="4025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ลิขสิทธิ์และการ</a:t>
            </a:r>
            <a:r>
              <a:rPr lang="th-TH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นำไป</a:t>
            </a:r>
          </a:p>
          <a:p>
            <a:pPr algn="ctr"/>
            <a:r>
              <a:rPr lang="th-TH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ใช้ประโยชน์ในงานวิจัย</a:t>
            </a:r>
            <a:endParaRPr lang="en-US" sz="8800" b="1" dirty="0">
              <a:solidFill>
                <a:schemeClr val="accent4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A27582-2A7A-4975-921C-9FF7D6FFB744}"/>
              </a:ext>
            </a:extLst>
          </p:cNvPr>
          <p:cNvSpPr/>
          <p:nvPr/>
        </p:nvSpPr>
        <p:spPr>
          <a:xfrm>
            <a:off x="469900" y="1955800"/>
            <a:ext cx="919162" cy="4902200"/>
          </a:xfrm>
          <a:prstGeom prst="rect">
            <a:avLst/>
          </a:prstGeom>
          <a:solidFill>
            <a:srgbClr val="120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F9912-315E-47A8-8DC1-6FBC68BF25D2}"/>
              </a:ext>
            </a:extLst>
          </p:cNvPr>
          <p:cNvSpPr/>
          <p:nvPr/>
        </p:nvSpPr>
        <p:spPr>
          <a:xfrm>
            <a:off x="1130300" y="4038600"/>
            <a:ext cx="495300" cy="3581400"/>
          </a:xfrm>
          <a:prstGeom prst="rect">
            <a:avLst/>
          </a:prstGeom>
          <a:solidFill>
            <a:srgbClr val="FF4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0" name="Graphic 12">
            <a:extLst>
              <a:ext uri="{FF2B5EF4-FFF2-40B4-BE49-F238E27FC236}">
                <a16:creationId xmlns:a16="http://schemas.microsoft.com/office/drawing/2014/main" id="{EEFAED1C-689F-4BC8-8495-AAC1C0D44617}"/>
              </a:ext>
            </a:extLst>
          </p:cNvPr>
          <p:cNvGrpSpPr/>
          <p:nvPr/>
        </p:nvGrpSpPr>
        <p:grpSpPr>
          <a:xfrm>
            <a:off x="1389062" y="1100932"/>
            <a:ext cx="1305585" cy="1305585"/>
            <a:chOff x="1389062" y="1100932"/>
            <a:chExt cx="1305585" cy="1305585"/>
          </a:xfrm>
          <a:solidFill>
            <a:srgbClr val="1200B6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2AD37B0-1446-4189-BF7F-03991EDB822E}"/>
                </a:ext>
              </a:extLst>
            </p:cNvPr>
            <p:cNvSpPr/>
            <p:nvPr/>
          </p:nvSpPr>
          <p:spPr>
            <a:xfrm>
              <a:off x="1520444" y="1232464"/>
              <a:ext cx="930912" cy="930763"/>
            </a:xfrm>
            <a:custGeom>
              <a:avLst/>
              <a:gdLst>
                <a:gd name="connsiteX0" fmla="*/ 930913 w 930912"/>
                <a:gd name="connsiteY0" fmla="*/ 12734 h 930763"/>
                <a:gd name="connsiteX1" fmla="*/ 914584 w 930912"/>
                <a:gd name="connsiteY1" fmla="*/ 0 h 930763"/>
                <a:gd name="connsiteX2" fmla="*/ 0 w 930912"/>
                <a:gd name="connsiteY2" fmla="*/ 914434 h 930763"/>
                <a:gd name="connsiteX3" fmla="*/ 12734 w 930912"/>
                <a:gd name="connsiteY3" fmla="*/ 930763 h 930763"/>
                <a:gd name="connsiteX4" fmla="*/ 930913 w 930912"/>
                <a:gd name="connsiteY4" fmla="*/ 12734 h 93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912" h="930763">
                  <a:moveTo>
                    <a:pt x="930913" y="12734"/>
                  </a:moveTo>
                  <a:cubicBezTo>
                    <a:pt x="925520" y="8389"/>
                    <a:pt x="919977" y="4195"/>
                    <a:pt x="914584" y="0"/>
                  </a:cubicBezTo>
                  <a:lnTo>
                    <a:pt x="0" y="914434"/>
                  </a:lnTo>
                  <a:cubicBezTo>
                    <a:pt x="4195" y="919977"/>
                    <a:pt x="8389" y="925370"/>
                    <a:pt x="12734" y="930763"/>
                  </a:cubicBezTo>
                  <a:lnTo>
                    <a:pt x="930913" y="12734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3435AF2-8201-4A6D-9F51-6C76BA81FFF4}"/>
                </a:ext>
              </a:extLst>
            </p:cNvPr>
            <p:cNvSpPr/>
            <p:nvPr/>
          </p:nvSpPr>
          <p:spPr>
            <a:xfrm>
              <a:off x="1409585" y="1121455"/>
              <a:ext cx="818406" cy="818406"/>
            </a:xfrm>
            <a:custGeom>
              <a:avLst/>
              <a:gdLst>
                <a:gd name="connsiteX0" fmla="*/ 818406 w 818406"/>
                <a:gd name="connsiteY0" fmla="*/ 6292 h 818406"/>
                <a:gd name="connsiteX1" fmla="*/ 795486 w 818406"/>
                <a:gd name="connsiteY1" fmla="*/ 0 h 818406"/>
                <a:gd name="connsiteX2" fmla="*/ 0 w 818406"/>
                <a:gd name="connsiteY2" fmla="*/ 795635 h 818406"/>
                <a:gd name="connsiteX3" fmla="*/ 6292 w 818406"/>
                <a:gd name="connsiteY3" fmla="*/ 818406 h 818406"/>
                <a:gd name="connsiteX4" fmla="*/ 818406 w 818406"/>
                <a:gd name="connsiteY4" fmla="*/ 6292 h 81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406" h="818406">
                  <a:moveTo>
                    <a:pt x="818406" y="6292"/>
                  </a:moveTo>
                  <a:cubicBezTo>
                    <a:pt x="810766" y="4045"/>
                    <a:pt x="803126" y="1948"/>
                    <a:pt x="795486" y="0"/>
                  </a:cubicBezTo>
                  <a:lnTo>
                    <a:pt x="0" y="795635"/>
                  </a:lnTo>
                  <a:cubicBezTo>
                    <a:pt x="1948" y="803276"/>
                    <a:pt x="4045" y="810916"/>
                    <a:pt x="6292" y="818406"/>
                  </a:cubicBezTo>
                  <a:lnTo>
                    <a:pt x="818406" y="6292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B69703-EA78-430D-8BD9-50CAA068F67D}"/>
                </a:ext>
              </a:extLst>
            </p:cNvPr>
            <p:cNvSpPr/>
            <p:nvPr/>
          </p:nvSpPr>
          <p:spPr>
            <a:xfrm>
              <a:off x="1475351" y="1187072"/>
              <a:ext cx="909640" cy="909640"/>
            </a:xfrm>
            <a:custGeom>
              <a:avLst/>
              <a:gdLst>
                <a:gd name="connsiteX0" fmla="*/ 909640 w 909640"/>
                <a:gd name="connsiteY0" fmla="*/ 10936 h 909640"/>
                <a:gd name="connsiteX1" fmla="*/ 891363 w 909640"/>
                <a:gd name="connsiteY1" fmla="*/ 0 h 909640"/>
                <a:gd name="connsiteX2" fmla="*/ 0 w 909640"/>
                <a:gd name="connsiteY2" fmla="*/ 891363 h 909640"/>
                <a:gd name="connsiteX3" fmla="*/ 10936 w 909640"/>
                <a:gd name="connsiteY3" fmla="*/ 909640 h 909640"/>
                <a:gd name="connsiteX4" fmla="*/ 909640 w 909640"/>
                <a:gd name="connsiteY4" fmla="*/ 10936 h 90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640" h="909640">
                  <a:moveTo>
                    <a:pt x="909640" y="10936"/>
                  </a:moveTo>
                  <a:cubicBezTo>
                    <a:pt x="903648" y="7191"/>
                    <a:pt x="897506" y="3595"/>
                    <a:pt x="891363" y="0"/>
                  </a:cubicBezTo>
                  <a:lnTo>
                    <a:pt x="0" y="891363"/>
                  </a:lnTo>
                  <a:cubicBezTo>
                    <a:pt x="3446" y="897506"/>
                    <a:pt x="7191" y="903648"/>
                    <a:pt x="10936" y="909640"/>
                  </a:cubicBezTo>
                  <a:lnTo>
                    <a:pt x="909640" y="10936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4229DA5-5DF6-44E0-A430-A6E04EF1EC8C}"/>
                </a:ext>
              </a:extLst>
            </p:cNvPr>
            <p:cNvSpPr/>
            <p:nvPr/>
          </p:nvSpPr>
          <p:spPr>
            <a:xfrm>
              <a:off x="1437899" y="1149769"/>
              <a:ext cx="872936" cy="872936"/>
            </a:xfrm>
            <a:custGeom>
              <a:avLst/>
              <a:gdLst>
                <a:gd name="connsiteX0" fmla="*/ 872937 w 872936"/>
                <a:gd name="connsiteY0" fmla="*/ 8839 h 872936"/>
                <a:gd name="connsiteX1" fmla="*/ 852563 w 872936"/>
                <a:gd name="connsiteY1" fmla="*/ 0 h 872936"/>
                <a:gd name="connsiteX2" fmla="*/ 0 w 872936"/>
                <a:gd name="connsiteY2" fmla="*/ 852563 h 872936"/>
                <a:gd name="connsiteX3" fmla="*/ 8839 w 872936"/>
                <a:gd name="connsiteY3" fmla="*/ 872937 h 872936"/>
                <a:gd name="connsiteX4" fmla="*/ 872937 w 872936"/>
                <a:gd name="connsiteY4" fmla="*/ 8839 h 87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936" h="872936">
                  <a:moveTo>
                    <a:pt x="872937" y="8839"/>
                  </a:moveTo>
                  <a:cubicBezTo>
                    <a:pt x="866195" y="5843"/>
                    <a:pt x="859454" y="2846"/>
                    <a:pt x="852563" y="0"/>
                  </a:cubicBezTo>
                  <a:lnTo>
                    <a:pt x="0" y="852563"/>
                  </a:lnTo>
                  <a:cubicBezTo>
                    <a:pt x="2846" y="859454"/>
                    <a:pt x="5693" y="866195"/>
                    <a:pt x="8839" y="872937"/>
                  </a:cubicBezTo>
                  <a:lnTo>
                    <a:pt x="872937" y="8839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265262-233A-4531-8E35-7E5B70D5367E}"/>
                </a:ext>
              </a:extLst>
            </p:cNvPr>
            <p:cNvSpPr/>
            <p:nvPr/>
          </p:nvSpPr>
          <p:spPr>
            <a:xfrm>
              <a:off x="1392357" y="1104227"/>
              <a:ext cx="742453" cy="742303"/>
            </a:xfrm>
            <a:custGeom>
              <a:avLst/>
              <a:gdLst>
                <a:gd name="connsiteX0" fmla="*/ 742453 w 742453"/>
                <a:gd name="connsiteY0" fmla="*/ 3146 h 742303"/>
                <a:gd name="connsiteX1" fmla="*/ 716536 w 742453"/>
                <a:gd name="connsiteY1" fmla="*/ 0 h 742303"/>
                <a:gd name="connsiteX2" fmla="*/ 0 w 742453"/>
                <a:gd name="connsiteY2" fmla="*/ 716387 h 742303"/>
                <a:gd name="connsiteX3" fmla="*/ 3146 w 742453"/>
                <a:gd name="connsiteY3" fmla="*/ 742303 h 742303"/>
                <a:gd name="connsiteX4" fmla="*/ 742453 w 742453"/>
                <a:gd name="connsiteY4" fmla="*/ 3146 h 7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453" h="742303">
                  <a:moveTo>
                    <a:pt x="742453" y="3146"/>
                  </a:moveTo>
                  <a:cubicBezTo>
                    <a:pt x="733764" y="1948"/>
                    <a:pt x="725225" y="899"/>
                    <a:pt x="716536" y="0"/>
                  </a:cubicBezTo>
                  <a:lnTo>
                    <a:pt x="0" y="716387"/>
                  </a:lnTo>
                  <a:cubicBezTo>
                    <a:pt x="899" y="725075"/>
                    <a:pt x="1948" y="733764"/>
                    <a:pt x="3146" y="742303"/>
                  </a:cubicBezTo>
                  <a:lnTo>
                    <a:pt x="742453" y="3146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0719674-91BE-4787-A9D1-0146A244C69B}"/>
                </a:ext>
              </a:extLst>
            </p:cNvPr>
            <p:cNvSpPr/>
            <p:nvPr/>
          </p:nvSpPr>
          <p:spPr>
            <a:xfrm>
              <a:off x="1573027" y="1284897"/>
              <a:ext cx="937804" cy="937804"/>
            </a:xfrm>
            <a:custGeom>
              <a:avLst/>
              <a:gdLst>
                <a:gd name="connsiteX0" fmla="*/ 930613 w 937804"/>
                <a:gd name="connsiteY0" fmla="*/ 7191 h 937804"/>
                <a:gd name="connsiteX1" fmla="*/ 923273 w 937804"/>
                <a:gd name="connsiteY1" fmla="*/ 0 h 937804"/>
                <a:gd name="connsiteX2" fmla="*/ 0 w 937804"/>
                <a:gd name="connsiteY2" fmla="*/ 923273 h 937804"/>
                <a:gd name="connsiteX3" fmla="*/ 7191 w 937804"/>
                <a:gd name="connsiteY3" fmla="*/ 930613 h 937804"/>
                <a:gd name="connsiteX4" fmla="*/ 14531 w 937804"/>
                <a:gd name="connsiteY4" fmla="*/ 937804 h 937804"/>
                <a:gd name="connsiteX5" fmla="*/ 937804 w 937804"/>
                <a:gd name="connsiteY5" fmla="*/ 14531 h 937804"/>
                <a:gd name="connsiteX6" fmla="*/ 930613 w 937804"/>
                <a:gd name="connsiteY6" fmla="*/ 7191 h 93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804" h="937804">
                  <a:moveTo>
                    <a:pt x="930613" y="7191"/>
                  </a:moveTo>
                  <a:cubicBezTo>
                    <a:pt x="928216" y="4794"/>
                    <a:pt x="925670" y="2397"/>
                    <a:pt x="923273" y="0"/>
                  </a:cubicBezTo>
                  <a:lnTo>
                    <a:pt x="0" y="923273"/>
                  </a:lnTo>
                  <a:cubicBezTo>
                    <a:pt x="2397" y="925670"/>
                    <a:pt x="4794" y="928216"/>
                    <a:pt x="7191" y="930613"/>
                  </a:cubicBezTo>
                  <a:cubicBezTo>
                    <a:pt x="9588" y="933010"/>
                    <a:pt x="12135" y="935407"/>
                    <a:pt x="14531" y="937804"/>
                  </a:cubicBezTo>
                  <a:lnTo>
                    <a:pt x="937804" y="14531"/>
                  </a:lnTo>
                  <a:cubicBezTo>
                    <a:pt x="935407" y="11985"/>
                    <a:pt x="933010" y="9588"/>
                    <a:pt x="930613" y="7191"/>
                  </a:cubicBez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B0C496-133D-4775-8E13-A18F144BD99E}"/>
                </a:ext>
              </a:extLst>
            </p:cNvPr>
            <p:cNvSpPr/>
            <p:nvPr/>
          </p:nvSpPr>
          <p:spPr>
            <a:xfrm>
              <a:off x="1389062" y="1100932"/>
              <a:ext cx="638485" cy="638485"/>
            </a:xfrm>
            <a:custGeom>
              <a:avLst/>
              <a:gdLst>
                <a:gd name="connsiteX0" fmla="*/ 638486 w 638485"/>
                <a:gd name="connsiteY0" fmla="*/ 0 h 638485"/>
                <a:gd name="connsiteX1" fmla="*/ 607925 w 638485"/>
                <a:gd name="connsiteY1" fmla="*/ 1348 h 638485"/>
                <a:gd name="connsiteX2" fmla="*/ 1348 w 638485"/>
                <a:gd name="connsiteY2" fmla="*/ 608075 h 638485"/>
                <a:gd name="connsiteX3" fmla="*/ 0 w 638485"/>
                <a:gd name="connsiteY3" fmla="*/ 638486 h 638485"/>
                <a:gd name="connsiteX4" fmla="*/ 638486 w 638485"/>
                <a:gd name="connsiteY4" fmla="*/ 0 h 63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485" h="638485">
                  <a:moveTo>
                    <a:pt x="638486" y="0"/>
                  </a:moveTo>
                  <a:cubicBezTo>
                    <a:pt x="628299" y="150"/>
                    <a:pt x="618112" y="749"/>
                    <a:pt x="607925" y="1348"/>
                  </a:cubicBezTo>
                  <a:lnTo>
                    <a:pt x="1348" y="608075"/>
                  </a:lnTo>
                  <a:cubicBezTo>
                    <a:pt x="749" y="618112"/>
                    <a:pt x="150" y="628299"/>
                    <a:pt x="0" y="638486"/>
                  </a:cubicBezTo>
                  <a:lnTo>
                    <a:pt x="638486" y="0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3E9BA3-C4E5-4314-BF69-23988C5CF0A7}"/>
                </a:ext>
              </a:extLst>
            </p:cNvPr>
            <p:cNvSpPr/>
            <p:nvPr/>
          </p:nvSpPr>
          <p:spPr>
            <a:xfrm>
              <a:off x="1404791" y="1116661"/>
              <a:ext cx="493470" cy="493470"/>
            </a:xfrm>
            <a:custGeom>
              <a:avLst/>
              <a:gdLst>
                <a:gd name="connsiteX0" fmla="*/ 0 w 493470"/>
                <a:gd name="connsiteY0" fmla="*/ 493471 h 493470"/>
                <a:gd name="connsiteX1" fmla="*/ 493471 w 493470"/>
                <a:gd name="connsiteY1" fmla="*/ 0 h 493470"/>
                <a:gd name="connsiteX2" fmla="*/ 454221 w 493470"/>
                <a:gd name="connsiteY2" fmla="*/ 10037 h 493470"/>
                <a:gd name="connsiteX3" fmla="*/ 10187 w 493470"/>
                <a:gd name="connsiteY3" fmla="*/ 454221 h 493470"/>
                <a:gd name="connsiteX4" fmla="*/ 0 w 493470"/>
                <a:gd name="connsiteY4" fmla="*/ 493471 h 49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470" h="493470">
                  <a:moveTo>
                    <a:pt x="0" y="493471"/>
                  </a:moveTo>
                  <a:lnTo>
                    <a:pt x="493471" y="0"/>
                  </a:lnTo>
                  <a:cubicBezTo>
                    <a:pt x="480288" y="2996"/>
                    <a:pt x="467254" y="6292"/>
                    <a:pt x="454221" y="10037"/>
                  </a:cubicBezTo>
                  <a:lnTo>
                    <a:pt x="10187" y="454221"/>
                  </a:lnTo>
                  <a:cubicBezTo>
                    <a:pt x="6442" y="467104"/>
                    <a:pt x="2996" y="480288"/>
                    <a:pt x="0" y="493471"/>
                  </a:cubicBez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F942552-1BBA-448A-BD41-5F55AA1A83EB}"/>
                </a:ext>
              </a:extLst>
            </p:cNvPr>
            <p:cNvSpPr/>
            <p:nvPr/>
          </p:nvSpPr>
          <p:spPr>
            <a:xfrm>
              <a:off x="2056161" y="1768031"/>
              <a:ext cx="638485" cy="638485"/>
            </a:xfrm>
            <a:custGeom>
              <a:avLst/>
              <a:gdLst>
                <a:gd name="connsiteX0" fmla="*/ 637138 w 638485"/>
                <a:gd name="connsiteY0" fmla="*/ 30561 h 638485"/>
                <a:gd name="connsiteX1" fmla="*/ 638486 w 638485"/>
                <a:gd name="connsiteY1" fmla="*/ 0 h 638485"/>
                <a:gd name="connsiteX2" fmla="*/ 0 w 638485"/>
                <a:gd name="connsiteY2" fmla="*/ 638486 h 638485"/>
                <a:gd name="connsiteX3" fmla="*/ 30561 w 638485"/>
                <a:gd name="connsiteY3" fmla="*/ 637138 h 638485"/>
                <a:gd name="connsiteX4" fmla="*/ 637138 w 638485"/>
                <a:gd name="connsiteY4" fmla="*/ 30561 h 63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485" h="638485">
                  <a:moveTo>
                    <a:pt x="637138" y="30561"/>
                  </a:moveTo>
                  <a:cubicBezTo>
                    <a:pt x="637887" y="20374"/>
                    <a:pt x="638336" y="10187"/>
                    <a:pt x="638486" y="0"/>
                  </a:cubicBezTo>
                  <a:lnTo>
                    <a:pt x="0" y="638486"/>
                  </a:lnTo>
                  <a:cubicBezTo>
                    <a:pt x="10187" y="638336"/>
                    <a:pt x="20374" y="637737"/>
                    <a:pt x="30561" y="637138"/>
                  </a:cubicBezTo>
                  <a:lnTo>
                    <a:pt x="637138" y="30561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ECCFC3-234F-465E-AC50-A20CD8AD1666}"/>
                </a:ext>
              </a:extLst>
            </p:cNvPr>
            <p:cNvSpPr/>
            <p:nvPr/>
          </p:nvSpPr>
          <p:spPr>
            <a:xfrm>
              <a:off x="1949047" y="1660917"/>
              <a:ext cx="742303" cy="742303"/>
            </a:xfrm>
            <a:custGeom>
              <a:avLst/>
              <a:gdLst>
                <a:gd name="connsiteX0" fmla="*/ 742303 w 742303"/>
                <a:gd name="connsiteY0" fmla="*/ 25917 h 742303"/>
                <a:gd name="connsiteX1" fmla="*/ 739157 w 742303"/>
                <a:gd name="connsiteY1" fmla="*/ 0 h 742303"/>
                <a:gd name="connsiteX2" fmla="*/ 0 w 742303"/>
                <a:gd name="connsiteY2" fmla="*/ 739157 h 742303"/>
                <a:gd name="connsiteX3" fmla="*/ 25917 w 742303"/>
                <a:gd name="connsiteY3" fmla="*/ 742303 h 742303"/>
                <a:gd name="connsiteX4" fmla="*/ 742303 w 742303"/>
                <a:gd name="connsiteY4" fmla="*/ 25917 h 7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303" h="742303">
                  <a:moveTo>
                    <a:pt x="742303" y="25917"/>
                  </a:moveTo>
                  <a:cubicBezTo>
                    <a:pt x="741405" y="17228"/>
                    <a:pt x="740356" y="8539"/>
                    <a:pt x="739157" y="0"/>
                  </a:cubicBezTo>
                  <a:lnTo>
                    <a:pt x="0" y="739157"/>
                  </a:lnTo>
                  <a:cubicBezTo>
                    <a:pt x="8689" y="740356"/>
                    <a:pt x="17228" y="741405"/>
                    <a:pt x="25917" y="742303"/>
                  </a:cubicBezTo>
                  <a:lnTo>
                    <a:pt x="742303" y="25917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3B927F-E5BF-4C5A-B83F-9E5CDD439F6A}"/>
                </a:ext>
              </a:extLst>
            </p:cNvPr>
            <p:cNvSpPr/>
            <p:nvPr/>
          </p:nvSpPr>
          <p:spPr>
            <a:xfrm>
              <a:off x="1479246" y="1191116"/>
              <a:ext cx="231005" cy="231005"/>
            </a:xfrm>
            <a:custGeom>
              <a:avLst/>
              <a:gdLst>
                <a:gd name="connsiteX0" fmla="*/ 231005 w 231005"/>
                <a:gd name="connsiteY0" fmla="*/ 0 h 231005"/>
                <a:gd name="connsiteX1" fmla="*/ 100971 w 231005"/>
                <a:gd name="connsiteY1" fmla="*/ 100971 h 231005"/>
                <a:gd name="connsiteX2" fmla="*/ 0 w 231005"/>
                <a:gd name="connsiteY2" fmla="*/ 231005 h 231005"/>
                <a:gd name="connsiteX3" fmla="*/ 231005 w 231005"/>
                <a:gd name="connsiteY3" fmla="*/ 0 h 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05" h="231005">
                  <a:moveTo>
                    <a:pt x="231005" y="0"/>
                  </a:moveTo>
                  <a:cubicBezTo>
                    <a:pt x="184565" y="27415"/>
                    <a:pt x="140820" y="61122"/>
                    <a:pt x="100971" y="100971"/>
                  </a:cubicBezTo>
                  <a:cubicBezTo>
                    <a:pt x="61122" y="140820"/>
                    <a:pt x="27415" y="184565"/>
                    <a:pt x="0" y="231005"/>
                  </a:cubicBezTo>
                  <a:lnTo>
                    <a:pt x="231005" y="0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F293CD-F49B-4032-93D4-AD38DDC03FC9}"/>
                </a:ext>
              </a:extLst>
            </p:cNvPr>
            <p:cNvSpPr/>
            <p:nvPr/>
          </p:nvSpPr>
          <p:spPr>
            <a:xfrm>
              <a:off x="2185596" y="1897466"/>
              <a:ext cx="493320" cy="493320"/>
            </a:xfrm>
            <a:custGeom>
              <a:avLst/>
              <a:gdLst>
                <a:gd name="connsiteX0" fmla="*/ 483284 w 493320"/>
                <a:gd name="connsiteY0" fmla="*/ 39250 h 493320"/>
                <a:gd name="connsiteX1" fmla="*/ 493321 w 493320"/>
                <a:gd name="connsiteY1" fmla="*/ 0 h 493320"/>
                <a:gd name="connsiteX2" fmla="*/ 0 w 493320"/>
                <a:gd name="connsiteY2" fmla="*/ 493321 h 493320"/>
                <a:gd name="connsiteX3" fmla="*/ 39250 w 493320"/>
                <a:gd name="connsiteY3" fmla="*/ 483284 h 493320"/>
                <a:gd name="connsiteX4" fmla="*/ 483284 w 493320"/>
                <a:gd name="connsiteY4" fmla="*/ 39250 h 4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320" h="493320">
                  <a:moveTo>
                    <a:pt x="483284" y="39250"/>
                  </a:moveTo>
                  <a:cubicBezTo>
                    <a:pt x="487029" y="26217"/>
                    <a:pt x="490475" y="13183"/>
                    <a:pt x="493321" y="0"/>
                  </a:cubicBezTo>
                  <a:lnTo>
                    <a:pt x="0" y="493321"/>
                  </a:lnTo>
                  <a:cubicBezTo>
                    <a:pt x="13183" y="490325"/>
                    <a:pt x="26217" y="487029"/>
                    <a:pt x="39250" y="483284"/>
                  </a:cubicBezTo>
                  <a:lnTo>
                    <a:pt x="483284" y="39250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A5B0AA-7A36-4C2A-A5B2-76AFE7A3C24F}"/>
                </a:ext>
              </a:extLst>
            </p:cNvPr>
            <p:cNvSpPr/>
            <p:nvPr/>
          </p:nvSpPr>
          <p:spPr>
            <a:xfrm>
              <a:off x="2373606" y="2085476"/>
              <a:ext cx="231005" cy="231005"/>
            </a:xfrm>
            <a:custGeom>
              <a:avLst/>
              <a:gdLst>
                <a:gd name="connsiteX0" fmla="*/ 0 w 231005"/>
                <a:gd name="connsiteY0" fmla="*/ 231005 h 231005"/>
                <a:gd name="connsiteX1" fmla="*/ 130034 w 231005"/>
                <a:gd name="connsiteY1" fmla="*/ 130034 h 231005"/>
                <a:gd name="connsiteX2" fmla="*/ 231005 w 231005"/>
                <a:gd name="connsiteY2" fmla="*/ 0 h 231005"/>
                <a:gd name="connsiteX3" fmla="*/ 0 w 231005"/>
                <a:gd name="connsiteY3" fmla="*/ 231005 h 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05" h="231005">
                  <a:moveTo>
                    <a:pt x="0" y="231005"/>
                  </a:moveTo>
                  <a:cubicBezTo>
                    <a:pt x="46441" y="203590"/>
                    <a:pt x="90185" y="169883"/>
                    <a:pt x="130034" y="130034"/>
                  </a:cubicBezTo>
                  <a:cubicBezTo>
                    <a:pt x="169883" y="90185"/>
                    <a:pt x="203590" y="46441"/>
                    <a:pt x="231005" y="0"/>
                  </a:cubicBezTo>
                  <a:lnTo>
                    <a:pt x="0" y="231005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7EB49D-ED10-46C2-B311-8E4B6FC355F2}"/>
                </a:ext>
              </a:extLst>
            </p:cNvPr>
            <p:cNvSpPr/>
            <p:nvPr/>
          </p:nvSpPr>
          <p:spPr>
            <a:xfrm>
              <a:off x="1698717" y="1410587"/>
              <a:ext cx="909789" cy="909789"/>
            </a:xfrm>
            <a:custGeom>
              <a:avLst/>
              <a:gdLst>
                <a:gd name="connsiteX0" fmla="*/ 909790 w 909789"/>
                <a:gd name="connsiteY0" fmla="*/ 18277 h 909789"/>
                <a:gd name="connsiteX1" fmla="*/ 898854 w 909789"/>
                <a:gd name="connsiteY1" fmla="*/ 0 h 909789"/>
                <a:gd name="connsiteX2" fmla="*/ 0 w 909789"/>
                <a:gd name="connsiteY2" fmla="*/ 898854 h 909789"/>
                <a:gd name="connsiteX3" fmla="*/ 18277 w 909789"/>
                <a:gd name="connsiteY3" fmla="*/ 909790 h 909789"/>
                <a:gd name="connsiteX4" fmla="*/ 909790 w 909789"/>
                <a:gd name="connsiteY4" fmla="*/ 18277 h 90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789" h="909789">
                  <a:moveTo>
                    <a:pt x="909790" y="18277"/>
                  </a:moveTo>
                  <a:cubicBezTo>
                    <a:pt x="906195" y="12135"/>
                    <a:pt x="902599" y="5992"/>
                    <a:pt x="898854" y="0"/>
                  </a:cubicBezTo>
                  <a:lnTo>
                    <a:pt x="0" y="898854"/>
                  </a:lnTo>
                  <a:cubicBezTo>
                    <a:pt x="5992" y="902599"/>
                    <a:pt x="12135" y="906195"/>
                    <a:pt x="18277" y="909790"/>
                  </a:cubicBezTo>
                  <a:lnTo>
                    <a:pt x="909790" y="18277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53D390-52A3-4DC6-BCC0-2C3F1319AF75}"/>
                </a:ext>
              </a:extLst>
            </p:cNvPr>
            <p:cNvSpPr/>
            <p:nvPr/>
          </p:nvSpPr>
          <p:spPr>
            <a:xfrm>
              <a:off x="1632351" y="1344221"/>
              <a:ext cx="930912" cy="930912"/>
            </a:xfrm>
            <a:custGeom>
              <a:avLst/>
              <a:gdLst>
                <a:gd name="connsiteX0" fmla="*/ 930913 w 930912"/>
                <a:gd name="connsiteY0" fmla="*/ 16329 h 930912"/>
                <a:gd name="connsiteX1" fmla="*/ 918179 w 930912"/>
                <a:gd name="connsiteY1" fmla="*/ 0 h 930912"/>
                <a:gd name="connsiteX2" fmla="*/ 0 w 930912"/>
                <a:gd name="connsiteY2" fmla="*/ 918179 h 930912"/>
                <a:gd name="connsiteX3" fmla="*/ 16329 w 930912"/>
                <a:gd name="connsiteY3" fmla="*/ 930913 h 930912"/>
                <a:gd name="connsiteX4" fmla="*/ 930913 w 930912"/>
                <a:gd name="connsiteY4" fmla="*/ 16329 h 93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912" h="930912">
                  <a:moveTo>
                    <a:pt x="930913" y="16329"/>
                  </a:moveTo>
                  <a:cubicBezTo>
                    <a:pt x="926718" y="10786"/>
                    <a:pt x="922524" y="5393"/>
                    <a:pt x="918179" y="0"/>
                  </a:cubicBezTo>
                  <a:lnTo>
                    <a:pt x="0" y="918179"/>
                  </a:lnTo>
                  <a:cubicBezTo>
                    <a:pt x="5393" y="922524"/>
                    <a:pt x="10936" y="926718"/>
                    <a:pt x="16329" y="930913"/>
                  </a:cubicBezTo>
                  <a:lnTo>
                    <a:pt x="930913" y="16329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A7A3EA-31E6-4695-A55F-25DFD8019561}"/>
                </a:ext>
              </a:extLst>
            </p:cNvPr>
            <p:cNvSpPr/>
            <p:nvPr/>
          </p:nvSpPr>
          <p:spPr>
            <a:xfrm>
              <a:off x="1855716" y="1567586"/>
              <a:ext cx="818406" cy="818406"/>
            </a:xfrm>
            <a:custGeom>
              <a:avLst/>
              <a:gdLst>
                <a:gd name="connsiteX0" fmla="*/ 818406 w 818406"/>
                <a:gd name="connsiteY0" fmla="*/ 22921 h 818406"/>
                <a:gd name="connsiteX1" fmla="*/ 812114 w 818406"/>
                <a:gd name="connsiteY1" fmla="*/ 0 h 818406"/>
                <a:gd name="connsiteX2" fmla="*/ 0 w 818406"/>
                <a:gd name="connsiteY2" fmla="*/ 812114 h 818406"/>
                <a:gd name="connsiteX3" fmla="*/ 22921 w 818406"/>
                <a:gd name="connsiteY3" fmla="*/ 818406 h 818406"/>
                <a:gd name="connsiteX4" fmla="*/ 818406 w 818406"/>
                <a:gd name="connsiteY4" fmla="*/ 22921 h 81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406" h="818406">
                  <a:moveTo>
                    <a:pt x="818406" y="22921"/>
                  </a:moveTo>
                  <a:cubicBezTo>
                    <a:pt x="816459" y="15280"/>
                    <a:pt x="814362" y="7640"/>
                    <a:pt x="812114" y="0"/>
                  </a:cubicBezTo>
                  <a:lnTo>
                    <a:pt x="0" y="812114"/>
                  </a:lnTo>
                  <a:cubicBezTo>
                    <a:pt x="7640" y="814362"/>
                    <a:pt x="15280" y="816459"/>
                    <a:pt x="22921" y="818406"/>
                  </a:cubicBezTo>
                  <a:lnTo>
                    <a:pt x="818406" y="22921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0290C47-FE42-4BF2-84D7-C629727026C4}"/>
                </a:ext>
              </a:extLst>
            </p:cNvPr>
            <p:cNvSpPr/>
            <p:nvPr/>
          </p:nvSpPr>
          <p:spPr>
            <a:xfrm>
              <a:off x="1773022" y="1484742"/>
              <a:ext cx="872787" cy="873086"/>
            </a:xfrm>
            <a:custGeom>
              <a:avLst/>
              <a:gdLst>
                <a:gd name="connsiteX0" fmla="*/ 872787 w 872787"/>
                <a:gd name="connsiteY0" fmla="*/ 20374 h 873086"/>
                <a:gd name="connsiteX1" fmla="*/ 863948 w 872787"/>
                <a:gd name="connsiteY1" fmla="*/ 0 h 873086"/>
                <a:gd name="connsiteX2" fmla="*/ 0 w 872787"/>
                <a:gd name="connsiteY2" fmla="*/ 864248 h 873086"/>
                <a:gd name="connsiteX3" fmla="*/ 20374 w 872787"/>
                <a:gd name="connsiteY3" fmla="*/ 873087 h 873086"/>
                <a:gd name="connsiteX4" fmla="*/ 872787 w 872787"/>
                <a:gd name="connsiteY4" fmla="*/ 20374 h 87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787" h="873086">
                  <a:moveTo>
                    <a:pt x="872787" y="20374"/>
                  </a:moveTo>
                  <a:cubicBezTo>
                    <a:pt x="869941" y="13483"/>
                    <a:pt x="867094" y="6741"/>
                    <a:pt x="863948" y="0"/>
                  </a:cubicBezTo>
                  <a:lnTo>
                    <a:pt x="0" y="864248"/>
                  </a:lnTo>
                  <a:cubicBezTo>
                    <a:pt x="6741" y="867244"/>
                    <a:pt x="13483" y="870240"/>
                    <a:pt x="20374" y="873087"/>
                  </a:cubicBezTo>
                  <a:lnTo>
                    <a:pt x="872787" y="20374"/>
                  </a:lnTo>
                  <a:close/>
                </a:path>
              </a:pathLst>
            </a:custGeom>
            <a:solidFill>
              <a:srgbClr val="1200B6"/>
            </a:solidFill>
            <a:ln w="14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294835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383071" y="-463777"/>
            <a:ext cx="11139055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 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(Patent) 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0582" y="1754048"/>
            <a:ext cx="9256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สิทธิเด็ดขาด หรือสิทธิแต่เพียงผู้เดียว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ในการแสวงหาประโยชน์ จากการประดิษฐ์หรือการออกแบบผลิตภัณฑ์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ที่ได้รับสิทธิบัตรนั้น</a:t>
            </a:r>
            <a:r>
              <a:rPr lang="th-TH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ในเชิงพาณิชย์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ภายในช่วงระยะเวลาที่กฎหมายกำหนด</a:t>
            </a:r>
            <a:endParaRPr lang="th-TH" sz="36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4242" y="4225477"/>
            <a:ext cx="8371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คุ้มครองเฉพาะในส่วนการประดิษฐ์ที่เปิดเผย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คุ้มครองเฉพาะประเทศที่ยื่นขอรับสิทธิบัตรเท่านั้น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282D03-DFC3-4C24-930D-95F49BCF9698}"/>
              </a:ext>
            </a:extLst>
          </p:cNvPr>
          <p:cNvGrpSpPr/>
          <p:nvPr/>
        </p:nvGrpSpPr>
        <p:grpSpPr>
          <a:xfrm>
            <a:off x="9291702" y="4100207"/>
            <a:ext cx="2891588" cy="2079647"/>
            <a:chOff x="3632129" y="4105132"/>
            <a:chExt cx="2891588" cy="2079647"/>
          </a:xfrm>
        </p:grpSpPr>
        <p:sp>
          <p:nvSpPr>
            <p:cNvPr id="6" name="Freeform: Shape 450">
              <a:extLst>
                <a:ext uri="{FF2B5EF4-FFF2-40B4-BE49-F238E27FC236}">
                  <a16:creationId xmlns:a16="http://schemas.microsoft.com/office/drawing/2014/main" id="{7997DE98-830C-40C4-AB25-B7AC3144283B}"/>
                </a:ext>
              </a:extLst>
            </p:cNvPr>
            <p:cNvSpPr/>
            <p:nvPr/>
          </p:nvSpPr>
          <p:spPr>
            <a:xfrm>
              <a:off x="3632129" y="4105132"/>
              <a:ext cx="1307514" cy="1398394"/>
            </a:xfrm>
            <a:custGeom>
              <a:avLst/>
              <a:gdLst>
                <a:gd name="connsiteX0" fmla="*/ 1224751 w 1307514"/>
                <a:gd name="connsiteY0" fmla="*/ 1179867 h 1398394"/>
                <a:gd name="connsiteX1" fmla="*/ 390131 w 1307514"/>
                <a:gd name="connsiteY1" fmla="*/ 1394912 h 1398394"/>
                <a:gd name="connsiteX2" fmla="*/ 255848 w 1307514"/>
                <a:gd name="connsiteY2" fmla="*/ 1315590 h 1398394"/>
                <a:gd name="connsiteX3" fmla="*/ 3483 w 1307514"/>
                <a:gd name="connsiteY3" fmla="*/ 334568 h 1398394"/>
                <a:gd name="connsiteX4" fmla="*/ 82804 w 1307514"/>
                <a:gd name="connsiteY4" fmla="*/ 200165 h 1398394"/>
                <a:gd name="connsiteX5" fmla="*/ 859342 w 1307514"/>
                <a:gd name="connsiteY5" fmla="*/ 0 h 1398394"/>
                <a:gd name="connsiteX6" fmla="*/ 1058067 w 1307514"/>
                <a:gd name="connsiteY6" fmla="*/ 89042 h 1398394"/>
                <a:gd name="connsiteX7" fmla="*/ 1304072 w 1307514"/>
                <a:gd name="connsiteY7" fmla="*/ 1045344 h 1398394"/>
                <a:gd name="connsiteX8" fmla="*/ 1224751 w 1307514"/>
                <a:gd name="connsiteY8" fmla="*/ 1179867 h 1398394"/>
                <a:gd name="connsiteX9" fmla="*/ 1224751 w 1307514"/>
                <a:gd name="connsiteY9" fmla="*/ 1179867 h 139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7514" h="1398394">
                  <a:moveTo>
                    <a:pt x="1224751" y="1179867"/>
                  </a:moveTo>
                  <a:lnTo>
                    <a:pt x="390131" y="1394912"/>
                  </a:lnTo>
                  <a:cubicBezTo>
                    <a:pt x="331210" y="1410032"/>
                    <a:pt x="271089" y="1374512"/>
                    <a:pt x="255848" y="1315590"/>
                  </a:cubicBezTo>
                  <a:lnTo>
                    <a:pt x="3483" y="334568"/>
                  </a:lnTo>
                  <a:cubicBezTo>
                    <a:pt x="-11638" y="275526"/>
                    <a:pt x="23883" y="215525"/>
                    <a:pt x="82804" y="200165"/>
                  </a:cubicBezTo>
                  <a:lnTo>
                    <a:pt x="859342" y="0"/>
                  </a:lnTo>
                  <a:lnTo>
                    <a:pt x="1058067" y="89042"/>
                  </a:lnTo>
                  <a:lnTo>
                    <a:pt x="1304072" y="1045344"/>
                  </a:lnTo>
                  <a:cubicBezTo>
                    <a:pt x="1319073" y="1104506"/>
                    <a:pt x="1283672" y="1164627"/>
                    <a:pt x="1224751" y="1179867"/>
                  </a:cubicBezTo>
                  <a:lnTo>
                    <a:pt x="1224751" y="1179867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451">
              <a:extLst>
                <a:ext uri="{FF2B5EF4-FFF2-40B4-BE49-F238E27FC236}">
                  <a16:creationId xmlns:a16="http://schemas.microsoft.com/office/drawing/2014/main" id="{93AD67E7-7C73-49C3-B626-FE655D04F829}"/>
                </a:ext>
              </a:extLst>
            </p:cNvPr>
            <p:cNvSpPr/>
            <p:nvPr/>
          </p:nvSpPr>
          <p:spPr>
            <a:xfrm>
              <a:off x="3663713" y="4139933"/>
              <a:ext cx="1244266" cy="1332009"/>
            </a:xfrm>
            <a:custGeom>
              <a:avLst/>
              <a:gdLst>
                <a:gd name="connsiteX0" fmla="*/ 58900 w 1244266"/>
                <a:gd name="connsiteY0" fmla="*/ 197165 h 1332009"/>
                <a:gd name="connsiteX1" fmla="*/ 2499 w 1244266"/>
                <a:gd name="connsiteY1" fmla="*/ 292807 h 1332009"/>
                <a:gd name="connsiteX2" fmla="*/ 254985 w 1244266"/>
                <a:gd name="connsiteY2" fmla="*/ 1273109 h 1332009"/>
                <a:gd name="connsiteX3" fmla="*/ 350627 w 1244266"/>
                <a:gd name="connsiteY3" fmla="*/ 1329511 h 1332009"/>
                <a:gd name="connsiteX4" fmla="*/ 1185366 w 1244266"/>
                <a:gd name="connsiteY4" fmla="*/ 1114586 h 1332009"/>
                <a:gd name="connsiteX5" fmla="*/ 1241768 w 1244266"/>
                <a:gd name="connsiteY5" fmla="*/ 1018943 h 1332009"/>
                <a:gd name="connsiteX6" fmla="*/ 999482 w 1244266"/>
                <a:gd name="connsiteY6" fmla="*/ 78242 h 1332009"/>
                <a:gd name="connsiteX7" fmla="*/ 824758 w 1244266"/>
                <a:gd name="connsiteY7" fmla="*/ 0 h 1332009"/>
                <a:gd name="connsiteX8" fmla="*/ 58900 w 1244266"/>
                <a:gd name="connsiteY8" fmla="*/ 197165 h 1332009"/>
                <a:gd name="connsiteX9" fmla="*/ 58900 w 1244266"/>
                <a:gd name="connsiteY9" fmla="*/ 197165 h 13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266" h="1332009">
                  <a:moveTo>
                    <a:pt x="58900" y="197165"/>
                  </a:moveTo>
                  <a:cubicBezTo>
                    <a:pt x="16899" y="207965"/>
                    <a:pt x="-8301" y="250806"/>
                    <a:pt x="2499" y="292807"/>
                  </a:cubicBezTo>
                  <a:lnTo>
                    <a:pt x="254985" y="1273109"/>
                  </a:lnTo>
                  <a:cubicBezTo>
                    <a:pt x="265785" y="1315110"/>
                    <a:pt x="308626" y="1340311"/>
                    <a:pt x="350627" y="1329511"/>
                  </a:cubicBezTo>
                  <a:lnTo>
                    <a:pt x="1185366" y="1114586"/>
                  </a:lnTo>
                  <a:cubicBezTo>
                    <a:pt x="1227367" y="1103786"/>
                    <a:pt x="1252568" y="1060944"/>
                    <a:pt x="1241768" y="1018943"/>
                  </a:cubicBezTo>
                  <a:lnTo>
                    <a:pt x="999482" y="78242"/>
                  </a:lnTo>
                  <a:lnTo>
                    <a:pt x="824758" y="0"/>
                  </a:lnTo>
                  <a:lnTo>
                    <a:pt x="58900" y="197165"/>
                  </a:lnTo>
                  <a:lnTo>
                    <a:pt x="58900" y="197165"/>
                  </a:lnTo>
                  <a:close/>
                </a:path>
              </a:pathLst>
            </a:custGeom>
            <a:solidFill>
              <a:srgbClr val="FFFFFF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452">
              <a:extLst>
                <a:ext uri="{FF2B5EF4-FFF2-40B4-BE49-F238E27FC236}">
                  <a16:creationId xmlns:a16="http://schemas.microsoft.com/office/drawing/2014/main" id="{722C8131-6154-4970-9102-B458DF22991E}"/>
                </a:ext>
              </a:extLst>
            </p:cNvPr>
            <p:cNvSpPr/>
            <p:nvPr/>
          </p:nvSpPr>
          <p:spPr>
            <a:xfrm>
              <a:off x="4488867" y="4108173"/>
              <a:ext cx="200312" cy="126759"/>
            </a:xfrm>
            <a:custGeom>
              <a:avLst/>
              <a:gdLst>
                <a:gd name="connsiteX0" fmla="*/ 198449 w 200312"/>
                <a:gd name="connsiteY0" fmla="*/ 92121 h 126759"/>
                <a:gd name="connsiteX1" fmla="*/ 69326 w 200312"/>
                <a:gd name="connsiteY1" fmla="*/ 125602 h 126759"/>
                <a:gd name="connsiteX2" fmla="*/ 24685 w 200312"/>
                <a:gd name="connsiteY2" fmla="*/ 98961 h 126759"/>
                <a:gd name="connsiteX3" fmla="*/ 84 w 200312"/>
                <a:gd name="connsiteY3" fmla="*/ 2839 h 126759"/>
                <a:gd name="connsiteX4" fmla="*/ 1764 w 200312"/>
                <a:gd name="connsiteY4" fmla="*/ 79 h 126759"/>
                <a:gd name="connsiteX5" fmla="*/ 3324 w 200312"/>
                <a:gd name="connsiteY5" fmla="*/ 199 h 126759"/>
                <a:gd name="connsiteX6" fmla="*/ 198928 w 200312"/>
                <a:gd name="connsiteY6" fmla="*/ 87681 h 126759"/>
                <a:gd name="connsiteX7" fmla="*/ 200128 w 200312"/>
                <a:gd name="connsiteY7" fmla="*/ 90681 h 126759"/>
                <a:gd name="connsiteX8" fmla="*/ 198449 w 200312"/>
                <a:gd name="connsiteY8" fmla="*/ 92121 h 126759"/>
                <a:gd name="connsiteX9" fmla="*/ 198449 w 200312"/>
                <a:gd name="connsiteY9" fmla="*/ 92121 h 12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312" h="126759">
                  <a:moveTo>
                    <a:pt x="198449" y="92121"/>
                  </a:moveTo>
                  <a:lnTo>
                    <a:pt x="69326" y="125602"/>
                  </a:lnTo>
                  <a:cubicBezTo>
                    <a:pt x="49645" y="130642"/>
                    <a:pt x="29725" y="118761"/>
                    <a:pt x="24685" y="98961"/>
                  </a:cubicBezTo>
                  <a:lnTo>
                    <a:pt x="84" y="2839"/>
                  </a:lnTo>
                  <a:cubicBezTo>
                    <a:pt x="-276" y="1639"/>
                    <a:pt x="564" y="319"/>
                    <a:pt x="1764" y="79"/>
                  </a:cubicBezTo>
                  <a:cubicBezTo>
                    <a:pt x="2244" y="-41"/>
                    <a:pt x="2844" y="-41"/>
                    <a:pt x="3324" y="199"/>
                  </a:cubicBezTo>
                  <a:lnTo>
                    <a:pt x="198928" y="87681"/>
                  </a:lnTo>
                  <a:cubicBezTo>
                    <a:pt x="200128" y="88161"/>
                    <a:pt x="200609" y="89601"/>
                    <a:pt x="200128" y="90681"/>
                  </a:cubicBezTo>
                  <a:cubicBezTo>
                    <a:pt x="199648" y="91401"/>
                    <a:pt x="199049" y="91881"/>
                    <a:pt x="198449" y="92121"/>
                  </a:cubicBezTo>
                  <a:lnTo>
                    <a:pt x="198449" y="92121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53">
              <a:extLst>
                <a:ext uri="{FF2B5EF4-FFF2-40B4-BE49-F238E27FC236}">
                  <a16:creationId xmlns:a16="http://schemas.microsoft.com/office/drawing/2014/main" id="{247820BE-25B4-4233-879F-1DD6D4121BD4}"/>
                </a:ext>
              </a:extLst>
            </p:cNvPr>
            <p:cNvSpPr/>
            <p:nvPr/>
          </p:nvSpPr>
          <p:spPr>
            <a:xfrm>
              <a:off x="4216682" y="5001090"/>
              <a:ext cx="417575" cy="135328"/>
            </a:xfrm>
            <a:custGeom>
              <a:avLst/>
              <a:gdLst>
                <a:gd name="connsiteX0" fmla="*/ 403792 w 417575"/>
                <a:gd name="connsiteY0" fmla="*/ 36343 h 135328"/>
                <a:gd name="connsiteX1" fmla="*/ 23023 w 417575"/>
                <a:gd name="connsiteY1" fmla="*/ 134745 h 135328"/>
                <a:gd name="connsiteX2" fmla="*/ 583 w 417575"/>
                <a:gd name="connsiteY2" fmla="*/ 121425 h 135328"/>
                <a:gd name="connsiteX3" fmla="*/ 13783 w 417575"/>
                <a:gd name="connsiteY3" fmla="*/ 98985 h 135328"/>
                <a:gd name="connsiteX4" fmla="*/ 394552 w 417575"/>
                <a:gd name="connsiteY4" fmla="*/ 582 h 135328"/>
                <a:gd name="connsiteX5" fmla="*/ 416993 w 417575"/>
                <a:gd name="connsiteY5" fmla="*/ 13903 h 135328"/>
                <a:gd name="connsiteX6" fmla="*/ 403792 w 417575"/>
                <a:gd name="connsiteY6" fmla="*/ 36343 h 135328"/>
                <a:gd name="connsiteX7" fmla="*/ 403792 w 417575"/>
                <a:gd name="connsiteY7" fmla="*/ 36343 h 13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75" h="135328">
                  <a:moveTo>
                    <a:pt x="403792" y="36343"/>
                  </a:moveTo>
                  <a:lnTo>
                    <a:pt x="23023" y="134745"/>
                  </a:lnTo>
                  <a:cubicBezTo>
                    <a:pt x="13183" y="137266"/>
                    <a:pt x="3103" y="131385"/>
                    <a:pt x="583" y="121425"/>
                  </a:cubicBezTo>
                  <a:cubicBezTo>
                    <a:pt x="-1937" y="111585"/>
                    <a:pt x="3943" y="101505"/>
                    <a:pt x="13783" y="98985"/>
                  </a:cubicBezTo>
                  <a:lnTo>
                    <a:pt x="394552" y="582"/>
                  </a:lnTo>
                  <a:cubicBezTo>
                    <a:pt x="404392" y="-1937"/>
                    <a:pt x="414472" y="3943"/>
                    <a:pt x="416993" y="13903"/>
                  </a:cubicBezTo>
                  <a:cubicBezTo>
                    <a:pt x="419513" y="23743"/>
                    <a:pt x="413633" y="33823"/>
                    <a:pt x="403792" y="36343"/>
                  </a:cubicBezTo>
                  <a:lnTo>
                    <a:pt x="403792" y="36343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54">
              <a:extLst>
                <a:ext uri="{FF2B5EF4-FFF2-40B4-BE49-F238E27FC236}">
                  <a16:creationId xmlns:a16="http://schemas.microsoft.com/office/drawing/2014/main" id="{2FD765C7-74BA-47F3-99AE-55F18C655298}"/>
                </a:ext>
              </a:extLst>
            </p:cNvPr>
            <p:cNvSpPr/>
            <p:nvPr/>
          </p:nvSpPr>
          <p:spPr>
            <a:xfrm>
              <a:off x="4232642" y="5042850"/>
              <a:ext cx="489530" cy="152609"/>
            </a:xfrm>
            <a:custGeom>
              <a:avLst/>
              <a:gdLst>
                <a:gd name="connsiteX0" fmla="*/ 475794 w 489530"/>
                <a:gd name="connsiteY0" fmla="*/ 35864 h 152609"/>
                <a:gd name="connsiteX1" fmla="*/ 22903 w 489530"/>
                <a:gd name="connsiteY1" fmla="*/ 152026 h 152609"/>
                <a:gd name="connsiteX2" fmla="*/ 583 w 489530"/>
                <a:gd name="connsiteY2" fmla="*/ 138946 h 152609"/>
                <a:gd name="connsiteX3" fmla="*/ 13783 w 489530"/>
                <a:gd name="connsiteY3" fmla="*/ 116746 h 152609"/>
                <a:gd name="connsiteX4" fmla="*/ 466674 w 489530"/>
                <a:gd name="connsiteY4" fmla="*/ 583 h 152609"/>
                <a:gd name="connsiteX5" fmla="*/ 488994 w 489530"/>
                <a:gd name="connsiteY5" fmla="*/ 13783 h 152609"/>
                <a:gd name="connsiteX6" fmla="*/ 475794 w 489530"/>
                <a:gd name="connsiteY6" fmla="*/ 35864 h 152609"/>
                <a:gd name="connsiteX7" fmla="*/ 475794 w 489530"/>
                <a:gd name="connsiteY7" fmla="*/ 35864 h 15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530" h="152609">
                  <a:moveTo>
                    <a:pt x="475794" y="35864"/>
                  </a:moveTo>
                  <a:lnTo>
                    <a:pt x="22903" y="152026"/>
                  </a:lnTo>
                  <a:cubicBezTo>
                    <a:pt x="13063" y="154546"/>
                    <a:pt x="3103" y="148666"/>
                    <a:pt x="583" y="138946"/>
                  </a:cubicBezTo>
                  <a:cubicBezTo>
                    <a:pt x="-1937" y="129226"/>
                    <a:pt x="3943" y="119265"/>
                    <a:pt x="13783" y="116746"/>
                  </a:cubicBezTo>
                  <a:lnTo>
                    <a:pt x="466674" y="583"/>
                  </a:lnTo>
                  <a:cubicBezTo>
                    <a:pt x="476514" y="-1937"/>
                    <a:pt x="486474" y="3943"/>
                    <a:pt x="488994" y="13783"/>
                  </a:cubicBezTo>
                  <a:cubicBezTo>
                    <a:pt x="491394" y="23504"/>
                    <a:pt x="485514" y="33343"/>
                    <a:pt x="475794" y="35864"/>
                  </a:cubicBezTo>
                  <a:lnTo>
                    <a:pt x="475794" y="35864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455">
              <a:extLst>
                <a:ext uri="{FF2B5EF4-FFF2-40B4-BE49-F238E27FC236}">
                  <a16:creationId xmlns:a16="http://schemas.microsoft.com/office/drawing/2014/main" id="{8C62FA56-CB74-4801-80E3-D029C7F2139B}"/>
                </a:ext>
              </a:extLst>
            </p:cNvPr>
            <p:cNvSpPr/>
            <p:nvPr/>
          </p:nvSpPr>
          <p:spPr>
            <a:xfrm>
              <a:off x="4019740" y="5123595"/>
              <a:ext cx="129602" cy="129602"/>
            </a:xfrm>
            <a:custGeom>
              <a:avLst/>
              <a:gdLst>
                <a:gd name="connsiteX0" fmla="*/ 129603 w 129602"/>
                <a:gd name="connsiteY0" fmla="*/ 64801 h 129602"/>
                <a:gd name="connsiteX1" fmla="*/ 64801 w 129602"/>
                <a:gd name="connsiteY1" fmla="*/ 129603 h 129602"/>
                <a:gd name="connsiteX2" fmla="*/ 0 w 129602"/>
                <a:gd name="connsiteY2" fmla="*/ 64801 h 129602"/>
                <a:gd name="connsiteX3" fmla="*/ 64801 w 129602"/>
                <a:gd name="connsiteY3" fmla="*/ 0 h 129602"/>
                <a:gd name="connsiteX4" fmla="*/ 129603 w 129602"/>
                <a:gd name="connsiteY4" fmla="*/ 64801 h 129602"/>
                <a:gd name="connsiteX5" fmla="*/ 129603 w 129602"/>
                <a:gd name="connsiteY5" fmla="*/ 64801 h 12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602" h="129602">
                  <a:moveTo>
                    <a:pt x="129603" y="64801"/>
                  </a:moveTo>
                  <a:cubicBezTo>
                    <a:pt x="129603" y="100562"/>
                    <a:pt x="100562" y="129603"/>
                    <a:pt x="64801" y="129603"/>
                  </a:cubicBezTo>
                  <a:cubicBezTo>
                    <a:pt x="29041" y="129603"/>
                    <a:pt x="0" y="100562"/>
                    <a:pt x="0" y="64801"/>
                  </a:cubicBezTo>
                  <a:cubicBezTo>
                    <a:pt x="0" y="29041"/>
                    <a:pt x="29041" y="0"/>
                    <a:pt x="64801" y="0"/>
                  </a:cubicBezTo>
                  <a:cubicBezTo>
                    <a:pt x="100562" y="0"/>
                    <a:pt x="129603" y="29041"/>
                    <a:pt x="129603" y="64801"/>
                  </a:cubicBezTo>
                  <a:lnTo>
                    <a:pt x="129603" y="64801"/>
                  </a:lnTo>
                  <a:close/>
                </a:path>
              </a:pathLst>
            </a:custGeom>
            <a:solidFill>
              <a:srgbClr val="E6E6E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56">
              <a:extLst>
                <a:ext uri="{FF2B5EF4-FFF2-40B4-BE49-F238E27FC236}">
                  <a16:creationId xmlns:a16="http://schemas.microsoft.com/office/drawing/2014/main" id="{D7D5B6D6-EBB5-4940-B74C-76F4A5FC61C4}"/>
                </a:ext>
              </a:extLst>
            </p:cNvPr>
            <p:cNvSpPr/>
            <p:nvPr/>
          </p:nvSpPr>
          <p:spPr>
            <a:xfrm>
              <a:off x="3898295" y="4344423"/>
              <a:ext cx="724389" cy="655203"/>
            </a:xfrm>
            <a:custGeom>
              <a:avLst/>
              <a:gdLst>
                <a:gd name="connsiteX0" fmla="*/ 681858 w 724389"/>
                <a:gd name="connsiteY0" fmla="*/ 523326 h 655203"/>
                <a:gd name="connsiteX1" fmla="*/ 176886 w 724389"/>
                <a:gd name="connsiteY1" fmla="*/ 653409 h 655203"/>
                <a:gd name="connsiteX2" fmla="*/ 107645 w 724389"/>
                <a:gd name="connsiteY2" fmla="*/ 612489 h 655203"/>
                <a:gd name="connsiteX3" fmla="*/ 1802 w 724389"/>
                <a:gd name="connsiteY3" fmla="*/ 201119 h 655203"/>
                <a:gd name="connsiteX4" fmla="*/ 42603 w 724389"/>
                <a:gd name="connsiteY4" fmla="*/ 131877 h 655203"/>
                <a:gd name="connsiteX5" fmla="*/ 547455 w 724389"/>
                <a:gd name="connsiteY5" fmla="*/ 1794 h 655203"/>
                <a:gd name="connsiteX6" fmla="*/ 616696 w 724389"/>
                <a:gd name="connsiteY6" fmla="*/ 42715 h 655203"/>
                <a:gd name="connsiteX7" fmla="*/ 722539 w 724389"/>
                <a:gd name="connsiteY7" fmla="*/ 454085 h 655203"/>
                <a:gd name="connsiteX8" fmla="*/ 681858 w 724389"/>
                <a:gd name="connsiteY8" fmla="*/ 523326 h 655203"/>
                <a:gd name="connsiteX9" fmla="*/ 681858 w 724389"/>
                <a:gd name="connsiteY9" fmla="*/ 523326 h 65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4389" h="655203">
                  <a:moveTo>
                    <a:pt x="681858" y="523326"/>
                  </a:moveTo>
                  <a:lnTo>
                    <a:pt x="176886" y="653409"/>
                  </a:lnTo>
                  <a:cubicBezTo>
                    <a:pt x="146526" y="661210"/>
                    <a:pt x="115565" y="642849"/>
                    <a:pt x="107645" y="612489"/>
                  </a:cubicBezTo>
                  <a:lnTo>
                    <a:pt x="1802" y="201119"/>
                  </a:lnTo>
                  <a:cubicBezTo>
                    <a:pt x="-5998" y="170758"/>
                    <a:pt x="12242" y="139678"/>
                    <a:pt x="42603" y="131877"/>
                  </a:cubicBezTo>
                  <a:lnTo>
                    <a:pt x="547455" y="1794"/>
                  </a:lnTo>
                  <a:cubicBezTo>
                    <a:pt x="577815" y="-6006"/>
                    <a:pt x="608776" y="12355"/>
                    <a:pt x="616696" y="42715"/>
                  </a:cubicBezTo>
                  <a:lnTo>
                    <a:pt x="722539" y="454085"/>
                  </a:lnTo>
                  <a:cubicBezTo>
                    <a:pt x="730459" y="484445"/>
                    <a:pt x="712218" y="515406"/>
                    <a:pt x="681858" y="523326"/>
                  </a:cubicBezTo>
                  <a:lnTo>
                    <a:pt x="681858" y="523326"/>
                  </a:lnTo>
                  <a:close/>
                </a:path>
              </a:pathLst>
            </a:custGeom>
            <a:solidFill>
              <a:srgbClr val="FFFFFF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457">
              <a:extLst>
                <a:ext uri="{FF2B5EF4-FFF2-40B4-BE49-F238E27FC236}">
                  <a16:creationId xmlns:a16="http://schemas.microsoft.com/office/drawing/2014/main" id="{811D1EE3-7BB1-4DFA-A223-87E39717199B}"/>
                </a:ext>
              </a:extLst>
            </p:cNvPr>
            <p:cNvSpPr/>
            <p:nvPr/>
          </p:nvSpPr>
          <p:spPr>
            <a:xfrm>
              <a:off x="3898295" y="4344423"/>
              <a:ext cx="724389" cy="655203"/>
            </a:xfrm>
            <a:custGeom>
              <a:avLst/>
              <a:gdLst>
                <a:gd name="connsiteX0" fmla="*/ 681858 w 724389"/>
                <a:gd name="connsiteY0" fmla="*/ 523326 h 655203"/>
                <a:gd name="connsiteX1" fmla="*/ 176886 w 724389"/>
                <a:gd name="connsiteY1" fmla="*/ 653409 h 655203"/>
                <a:gd name="connsiteX2" fmla="*/ 107645 w 724389"/>
                <a:gd name="connsiteY2" fmla="*/ 612489 h 655203"/>
                <a:gd name="connsiteX3" fmla="*/ 1802 w 724389"/>
                <a:gd name="connsiteY3" fmla="*/ 201119 h 655203"/>
                <a:gd name="connsiteX4" fmla="*/ 42603 w 724389"/>
                <a:gd name="connsiteY4" fmla="*/ 131877 h 655203"/>
                <a:gd name="connsiteX5" fmla="*/ 547455 w 724389"/>
                <a:gd name="connsiteY5" fmla="*/ 1794 h 655203"/>
                <a:gd name="connsiteX6" fmla="*/ 616696 w 724389"/>
                <a:gd name="connsiteY6" fmla="*/ 42715 h 655203"/>
                <a:gd name="connsiteX7" fmla="*/ 722539 w 724389"/>
                <a:gd name="connsiteY7" fmla="*/ 454085 h 655203"/>
                <a:gd name="connsiteX8" fmla="*/ 681858 w 724389"/>
                <a:gd name="connsiteY8" fmla="*/ 523326 h 655203"/>
                <a:gd name="connsiteX9" fmla="*/ 681858 w 724389"/>
                <a:gd name="connsiteY9" fmla="*/ 523326 h 655203"/>
                <a:gd name="connsiteX10" fmla="*/ 44403 w 724389"/>
                <a:gd name="connsiteY10" fmla="*/ 138357 h 655203"/>
                <a:gd name="connsiteX11" fmla="*/ 8402 w 724389"/>
                <a:gd name="connsiteY11" fmla="*/ 199439 h 655203"/>
                <a:gd name="connsiteX12" fmla="*/ 114245 w 724389"/>
                <a:gd name="connsiteY12" fmla="*/ 610808 h 655203"/>
                <a:gd name="connsiteX13" fmla="*/ 175326 w 724389"/>
                <a:gd name="connsiteY13" fmla="*/ 646929 h 655203"/>
                <a:gd name="connsiteX14" fmla="*/ 680178 w 724389"/>
                <a:gd name="connsiteY14" fmla="*/ 516846 h 655203"/>
                <a:gd name="connsiteX15" fmla="*/ 716179 w 724389"/>
                <a:gd name="connsiteY15" fmla="*/ 455765 h 655203"/>
                <a:gd name="connsiteX16" fmla="*/ 610336 w 724389"/>
                <a:gd name="connsiteY16" fmla="*/ 44395 h 655203"/>
                <a:gd name="connsiteX17" fmla="*/ 549255 w 724389"/>
                <a:gd name="connsiteY17" fmla="*/ 8275 h 655203"/>
                <a:gd name="connsiteX18" fmla="*/ 44403 w 724389"/>
                <a:gd name="connsiteY18" fmla="*/ 138357 h 65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4389" h="655203">
                  <a:moveTo>
                    <a:pt x="681858" y="523326"/>
                  </a:moveTo>
                  <a:lnTo>
                    <a:pt x="176886" y="653409"/>
                  </a:lnTo>
                  <a:cubicBezTo>
                    <a:pt x="146526" y="661210"/>
                    <a:pt x="115565" y="642849"/>
                    <a:pt x="107645" y="612489"/>
                  </a:cubicBezTo>
                  <a:lnTo>
                    <a:pt x="1802" y="201119"/>
                  </a:lnTo>
                  <a:cubicBezTo>
                    <a:pt x="-5998" y="170758"/>
                    <a:pt x="12242" y="139678"/>
                    <a:pt x="42603" y="131877"/>
                  </a:cubicBezTo>
                  <a:lnTo>
                    <a:pt x="547455" y="1794"/>
                  </a:lnTo>
                  <a:cubicBezTo>
                    <a:pt x="577815" y="-6006"/>
                    <a:pt x="608776" y="12355"/>
                    <a:pt x="616696" y="42715"/>
                  </a:cubicBezTo>
                  <a:lnTo>
                    <a:pt x="722539" y="454085"/>
                  </a:lnTo>
                  <a:cubicBezTo>
                    <a:pt x="730459" y="484445"/>
                    <a:pt x="712218" y="515406"/>
                    <a:pt x="681858" y="523326"/>
                  </a:cubicBezTo>
                  <a:lnTo>
                    <a:pt x="681858" y="523326"/>
                  </a:lnTo>
                  <a:close/>
                  <a:moveTo>
                    <a:pt x="44403" y="138357"/>
                  </a:moveTo>
                  <a:cubicBezTo>
                    <a:pt x="17642" y="145318"/>
                    <a:pt x="1442" y="172678"/>
                    <a:pt x="8402" y="199439"/>
                  </a:cubicBezTo>
                  <a:lnTo>
                    <a:pt x="114245" y="610808"/>
                  </a:lnTo>
                  <a:cubicBezTo>
                    <a:pt x="121205" y="637569"/>
                    <a:pt x="148446" y="653769"/>
                    <a:pt x="175326" y="646929"/>
                  </a:cubicBezTo>
                  <a:lnTo>
                    <a:pt x="680178" y="516846"/>
                  </a:lnTo>
                  <a:cubicBezTo>
                    <a:pt x="706939" y="509886"/>
                    <a:pt x="723139" y="482525"/>
                    <a:pt x="716179" y="455765"/>
                  </a:cubicBezTo>
                  <a:lnTo>
                    <a:pt x="610336" y="44395"/>
                  </a:lnTo>
                  <a:cubicBezTo>
                    <a:pt x="603376" y="17635"/>
                    <a:pt x="576135" y="1434"/>
                    <a:pt x="549255" y="8275"/>
                  </a:cubicBezTo>
                  <a:lnTo>
                    <a:pt x="44403" y="138357"/>
                  </a:lnTo>
                  <a:close/>
                </a:path>
              </a:pathLst>
            </a:custGeom>
            <a:solidFill>
              <a:srgbClr val="E6E6E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458">
              <a:extLst>
                <a:ext uri="{FF2B5EF4-FFF2-40B4-BE49-F238E27FC236}">
                  <a16:creationId xmlns:a16="http://schemas.microsoft.com/office/drawing/2014/main" id="{E08497D7-C94F-4DC6-A01B-F4BB5ED53160}"/>
                </a:ext>
              </a:extLst>
            </p:cNvPr>
            <p:cNvSpPr/>
            <p:nvPr/>
          </p:nvSpPr>
          <p:spPr>
            <a:xfrm>
              <a:off x="4153379" y="4466820"/>
              <a:ext cx="273548" cy="83511"/>
            </a:xfrm>
            <a:custGeom>
              <a:avLst/>
              <a:gdLst>
                <a:gd name="connsiteX0" fmla="*/ 266931 w 273548"/>
                <a:gd name="connsiteY0" fmla="*/ 18000 h 83511"/>
                <a:gd name="connsiteX1" fmla="*/ 11445 w 273548"/>
                <a:gd name="connsiteY1" fmla="*/ 83162 h 83511"/>
                <a:gd name="connsiteX2" fmla="*/ 404 w 273548"/>
                <a:gd name="connsiteY2" fmla="*/ 77402 h 83511"/>
                <a:gd name="connsiteX3" fmla="*/ 6165 w 273548"/>
                <a:gd name="connsiteY3" fmla="*/ 66481 h 83511"/>
                <a:gd name="connsiteX4" fmla="*/ 6645 w 273548"/>
                <a:gd name="connsiteY4" fmla="*/ 66362 h 83511"/>
                <a:gd name="connsiteX5" fmla="*/ 266690 w 273548"/>
                <a:gd name="connsiteY5" fmla="*/ 0 h 83511"/>
                <a:gd name="connsiteX6" fmla="*/ 266931 w 273548"/>
                <a:gd name="connsiteY6" fmla="*/ 18000 h 83511"/>
                <a:gd name="connsiteX7" fmla="*/ 266931 w 273548"/>
                <a:gd name="connsiteY7" fmla="*/ 1800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48" h="83511">
                  <a:moveTo>
                    <a:pt x="266931" y="18000"/>
                  </a:moveTo>
                  <a:lnTo>
                    <a:pt x="11445" y="83162"/>
                  </a:lnTo>
                  <a:cubicBezTo>
                    <a:pt x="6764" y="84482"/>
                    <a:pt x="1964" y="81962"/>
                    <a:pt x="404" y="77402"/>
                  </a:cubicBezTo>
                  <a:cubicBezTo>
                    <a:pt x="-1036" y="72842"/>
                    <a:pt x="1485" y="67922"/>
                    <a:pt x="6165" y="66481"/>
                  </a:cubicBezTo>
                  <a:cubicBezTo>
                    <a:pt x="6285" y="66481"/>
                    <a:pt x="6524" y="66362"/>
                    <a:pt x="6645" y="66362"/>
                  </a:cubicBezTo>
                  <a:lnTo>
                    <a:pt x="266690" y="0"/>
                  </a:lnTo>
                  <a:cubicBezTo>
                    <a:pt x="277131" y="5280"/>
                    <a:pt x="274371" y="16080"/>
                    <a:pt x="266931" y="18000"/>
                  </a:cubicBezTo>
                  <a:lnTo>
                    <a:pt x="266931" y="1800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459">
              <a:extLst>
                <a:ext uri="{FF2B5EF4-FFF2-40B4-BE49-F238E27FC236}">
                  <a16:creationId xmlns:a16="http://schemas.microsoft.com/office/drawing/2014/main" id="{4434081E-68CE-4A32-B48D-D3B87CEB693E}"/>
                </a:ext>
              </a:extLst>
            </p:cNvPr>
            <p:cNvSpPr/>
            <p:nvPr/>
          </p:nvSpPr>
          <p:spPr>
            <a:xfrm>
              <a:off x="4164899" y="4511461"/>
              <a:ext cx="273548" cy="83511"/>
            </a:xfrm>
            <a:custGeom>
              <a:avLst/>
              <a:gdLst>
                <a:gd name="connsiteX0" fmla="*/ 266930 w 273548"/>
                <a:gd name="connsiteY0" fmla="*/ 18000 h 83511"/>
                <a:gd name="connsiteX1" fmla="*/ 11444 w 273548"/>
                <a:gd name="connsiteY1" fmla="*/ 83162 h 83511"/>
                <a:gd name="connsiteX2" fmla="*/ 404 w 273548"/>
                <a:gd name="connsiteY2" fmla="*/ 77402 h 83511"/>
                <a:gd name="connsiteX3" fmla="*/ 6164 w 273548"/>
                <a:gd name="connsiteY3" fmla="*/ 66481 h 83511"/>
                <a:gd name="connsiteX4" fmla="*/ 6644 w 273548"/>
                <a:gd name="connsiteY4" fmla="*/ 66362 h 83511"/>
                <a:gd name="connsiteX5" fmla="*/ 266690 w 273548"/>
                <a:gd name="connsiteY5" fmla="*/ 0 h 83511"/>
                <a:gd name="connsiteX6" fmla="*/ 266930 w 273548"/>
                <a:gd name="connsiteY6" fmla="*/ 18000 h 83511"/>
                <a:gd name="connsiteX7" fmla="*/ 266930 w 273548"/>
                <a:gd name="connsiteY7" fmla="*/ 1800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48" h="83511">
                  <a:moveTo>
                    <a:pt x="266930" y="18000"/>
                  </a:moveTo>
                  <a:lnTo>
                    <a:pt x="11444" y="83162"/>
                  </a:lnTo>
                  <a:cubicBezTo>
                    <a:pt x="6764" y="84482"/>
                    <a:pt x="1964" y="81962"/>
                    <a:pt x="404" y="77402"/>
                  </a:cubicBezTo>
                  <a:cubicBezTo>
                    <a:pt x="-1036" y="72842"/>
                    <a:pt x="1484" y="67922"/>
                    <a:pt x="6164" y="66481"/>
                  </a:cubicBezTo>
                  <a:cubicBezTo>
                    <a:pt x="6284" y="66481"/>
                    <a:pt x="6524" y="66362"/>
                    <a:pt x="6644" y="66362"/>
                  </a:cubicBezTo>
                  <a:lnTo>
                    <a:pt x="266690" y="0"/>
                  </a:lnTo>
                  <a:cubicBezTo>
                    <a:pt x="277131" y="5280"/>
                    <a:pt x="274370" y="16080"/>
                    <a:pt x="266930" y="18000"/>
                  </a:cubicBezTo>
                  <a:lnTo>
                    <a:pt x="266930" y="1800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460">
              <a:extLst>
                <a:ext uri="{FF2B5EF4-FFF2-40B4-BE49-F238E27FC236}">
                  <a16:creationId xmlns:a16="http://schemas.microsoft.com/office/drawing/2014/main" id="{365E428E-C1BF-4582-B334-4CC0476246D4}"/>
                </a:ext>
              </a:extLst>
            </p:cNvPr>
            <p:cNvSpPr/>
            <p:nvPr/>
          </p:nvSpPr>
          <p:spPr>
            <a:xfrm>
              <a:off x="4013678" y="4522919"/>
              <a:ext cx="122399" cy="132486"/>
            </a:xfrm>
            <a:custGeom>
              <a:avLst/>
              <a:gdLst>
                <a:gd name="connsiteX0" fmla="*/ 114905 w 122399"/>
                <a:gd name="connsiteY0" fmla="*/ 112024 h 132486"/>
                <a:gd name="connsiteX1" fmla="*/ 36303 w 122399"/>
                <a:gd name="connsiteY1" fmla="*/ 132185 h 132486"/>
                <a:gd name="connsiteX2" fmla="*/ 24182 w 122399"/>
                <a:gd name="connsiteY2" fmla="*/ 124985 h 132486"/>
                <a:gd name="connsiteX3" fmla="*/ 302 w 122399"/>
                <a:gd name="connsiteY3" fmla="*/ 32583 h 132486"/>
                <a:gd name="connsiteX4" fmla="*/ 7502 w 122399"/>
                <a:gd name="connsiteY4" fmla="*/ 20462 h 132486"/>
                <a:gd name="connsiteX5" fmla="*/ 86104 w 122399"/>
                <a:gd name="connsiteY5" fmla="*/ 302 h 132486"/>
                <a:gd name="connsiteX6" fmla="*/ 98224 w 122399"/>
                <a:gd name="connsiteY6" fmla="*/ 7502 h 132486"/>
                <a:gd name="connsiteX7" fmla="*/ 122105 w 122399"/>
                <a:gd name="connsiteY7" fmla="*/ 99904 h 132486"/>
                <a:gd name="connsiteX8" fmla="*/ 114905 w 122399"/>
                <a:gd name="connsiteY8" fmla="*/ 112024 h 132486"/>
                <a:gd name="connsiteX9" fmla="*/ 114905 w 122399"/>
                <a:gd name="connsiteY9" fmla="*/ 112024 h 1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9" h="132486">
                  <a:moveTo>
                    <a:pt x="114905" y="112024"/>
                  </a:moveTo>
                  <a:lnTo>
                    <a:pt x="36303" y="132185"/>
                  </a:lnTo>
                  <a:cubicBezTo>
                    <a:pt x="30903" y="133505"/>
                    <a:pt x="25502" y="130385"/>
                    <a:pt x="24182" y="124985"/>
                  </a:cubicBezTo>
                  <a:lnTo>
                    <a:pt x="302" y="32583"/>
                  </a:lnTo>
                  <a:cubicBezTo>
                    <a:pt x="-1018" y="27302"/>
                    <a:pt x="2102" y="21782"/>
                    <a:pt x="7502" y="20462"/>
                  </a:cubicBezTo>
                  <a:lnTo>
                    <a:pt x="86104" y="302"/>
                  </a:lnTo>
                  <a:cubicBezTo>
                    <a:pt x="91504" y="-1018"/>
                    <a:pt x="96904" y="2102"/>
                    <a:pt x="98224" y="7502"/>
                  </a:cubicBezTo>
                  <a:lnTo>
                    <a:pt x="122105" y="99904"/>
                  </a:lnTo>
                  <a:cubicBezTo>
                    <a:pt x="123425" y="105304"/>
                    <a:pt x="120185" y="110704"/>
                    <a:pt x="114905" y="112024"/>
                  </a:cubicBezTo>
                  <a:lnTo>
                    <a:pt x="114905" y="112024"/>
                  </a:lnTo>
                  <a:close/>
                </a:path>
              </a:pathLst>
            </a:custGeom>
            <a:solidFill>
              <a:srgbClr val="E6E6E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461">
              <a:extLst>
                <a:ext uri="{FF2B5EF4-FFF2-40B4-BE49-F238E27FC236}">
                  <a16:creationId xmlns:a16="http://schemas.microsoft.com/office/drawing/2014/main" id="{8D7C2841-9C42-43CC-AE16-622890AF8FB9}"/>
                </a:ext>
              </a:extLst>
            </p:cNvPr>
            <p:cNvSpPr/>
            <p:nvPr/>
          </p:nvSpPr>
          <p:spPr>
            <a:xfrm>
              <a:off x="4053897" y="4602183"/>
              <a:ext cx="406151" cy="119512"/>
            </a:xfrm>
            <a:custGeom>
              <a:avLst/>
              <a:gdLst>
                <a:gd name="connsiteX0" fmla="*/ 399533 w 406151"/>
                <a:gd name="connsiteY0" fmla="*/ 18240 h 119512"/>
                <a:gd name="connsiteX1" fmla="*/ 11444 w 406151"/>
                <a:gd name="connsiteY1" fmla="*/ 119163 h 119512"/>
                <a:gd name="connsiteX2" fmla="*/ 404 w 406151"/>
                <a:gd name="connsiteY2" fmla="*/ 113403 h 119512"/>
                <a:gd name="connsiteX3" fmla="*/ 6165 w 406151"/>
                <a:gd name="connsiteY3" fmla="*/ 102242 h 119512"/>
                <a:gd name="connsiteX4" fmla="*/ 6644 w 406151"/>
                <a:gd name="connsiteY4" fmla="*/ 102122 h 119512"/>
                <a:gd name="connsiteX5" fmla="*/ 399293 w 406151"/>
                <a:gd name="connsiteY5" fmla="*/ 0 h 119512"/>
                <a:gd name="connsiteX6" fmla="*/ 399533 w 406151"/>
                <a:gd name="connsiteY6" fmla="*/ 18240 h 119512"/>
                <a:gd name="connsiteX7" fmla="*/ 399533 w 406151"/>
                <a:gd name="connsiteY7" fmla="*/ 18240 h 11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151" h="119512">
                  <a:moveTo>
                    <a:pt x="399533" y="18240"/>
                  </a:moveTo>
                  <a:lnTo>
                    <a:pt x="11444" y="119163"/>
                  </a:lnTo>
                  <a:cubicBezTo>
                    <a:pt x="6885" y="120483"/>
                    <a:pt x="1964" y="117963"/>
                    <a:pt x="404" y="113403"/>
                  </a:cubicBezTo>
                  <a:cubicBezTo>
                    <a:pt x="-1036" y="108722"/>
                    <a:pt x="1484" y="103802"/>
                    <a:pt x="6165" y="102242"/>
                  </a:cubicBezTo>
                  <a:cubicBezTo>
                    <a:pt x="6284" y="102242"/>
                    <a:pt x="6525" y="102122"/>
                    <a:pt x="6644" y="102122"/>
                  </a:cubicBezTo>
                  <a:lnTo>
                    <a:pt x="399293" y="0"/>
                  </a:lnTo>
                  <a:cubicBezTo>
                    <a:pt x="409734" y="5280"/>
                    <a:pt x="406974" y="16320"/>
                    <a:pt x="399533" y="18240"/>
                  </a:cubicBezTo>
                  <a:lnTo>
                    <a:pt x="399533" y="1824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462">
              <a:extLst>
                <a:ext uri="{FF2B5EF4-FFF2-40B4-BE49-F238E27FC236}">
                  <a16:creationId xmlns:a16="http://schemas.microsoft.com/office/drawing/2014/main" id="{CD250DF2-E251-4DF7-BFDF-B0DD7077A83C}"/>
                </a:ext>
              </a:extLst>
            </p:cNvPr>
            <p:cNvSpPr/>
            <p:nvPr/>
          </p:nvSpPr>
          <p:spPr>
            <a:xfrm>
              <a:off x="4065417" y="4648144"/>
              <a:ext cx="406151" cy="118192"/>
            </a:xfrm>
            <a:custGeom>
              <a:avLst/>
              <a:gdLst>
                <a:gd name="connsiteX0" fmla="*/ 399534 w 406151"/>
                <a:gd name="connsiteY0" fmla="*/ 18120 h 118192"/>
                <a:gd name="connsiteX1" fmla="*/ 11445 w 406151"/>
                <a:gd name="connsiteY1" fmla="*/ 117843 h 118192"/>
                <a:gd name="connsiteX2" fmla="*/ 404 w 406151"/>
                <a:gd name="connsiteY2" fmla="*/ 112083 h 118192"/>
                <a:gd name="connsiteX3" fmla="*/ 6164 w 406151"/>
                <a:gd name="connsiteY3" fmla="*/ 101042 h 118192"/>
                <a:gd name="connsiteX4" fmla="*/ 6644 w 406151"/>
                <a:gd name="connsiteY4" fmla="*/ 100922 h 118192"/>
                <a:gd name="connsiteX5" fmla="*/ 399293 w 406151"/>
                <a:gd name="connsiteY5" fmla="*/ 0 h 118192"/>
                <a:gd name="connsiteX6" fmla="*/ 399534 w 406151"/>
                <a:gd name="connsiteY6" fmla="*/ 18120 h 118192"/>
                <a:gd name="connsiteX7" fmla="*/ 399534 w 406151"/>
                <a:gd name="connsiteY7" fmla="*/ 18120 h 1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151" h="118192">
                  <a:moveTo>
                    <a:pt x="399534" y="18120"/>
                  </a:moveTo>
                  <a:lnTo>
                    <a:pt x="11445" y="117843"/>
                  </a:lnTo>
                  <a:cubicBezTo>
                    <a:pt x="6884" y="119163"/>
                    <a:pt x="1964" y="116643"/>
                    <a:pt x="404" y="112083"/>
                  </a:cubicBezTo>
                  <a:cubicBezTo>
                    <a:pt x="-1036" y="107522"/>
                    <a:pt x="1484" y="102602"/>
                    <a:pt x="6164" y="101042"/>
                  </a:cubicBezTo>
                  <a:cubicBezTo>
                    <a:pt x="6284" y="101042"/>
                    <a:pt x="6524" y="100922"/>
                    <a:pt x="6644" y="100922"/>
                  </a:cubicBezTo>
                  <a:lnTo>
                    <a:pt x="399293" y="0"/>
                  </a:lnTo>
                  <a:cubicBezTo>
                    <a:pt x="409733" y="5400"/>
                    <a:pt x="406974" y="16200"/>
                    <a:pt x="399534" y="18120"/>
                  </a:cubicBezTo>
                  <a:lnTo>
                    <a:pt x="399534" y="1812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463">
              <a:extLst>
                <a:ext uri="{FF2B5EF4-FFF2-40B4-BE49-F238E27FC236}">
                  <a16:creationId xmlns:a16="http://schemas.microsoft.com/office/drawing/2014/main" id="{91FE23CB-8176-4866-8518-E7F6EEEFE8F6}"/>
                </a:ext>
              </a:extLst>
            </p:cNvPr>
            <p:cNvSpPr/>
            <p:nvPr/>
          </p:nvSpPr>
          <p:spPr>
            <a:xfrm>
              <a:off x="4076937" y="4692785"/>
              <a:ext cx="406151" cy="118192"/>
            </a:xfrm>
            <a:custGeom>
              <a:avLst/>
              <a:gdLst>
                <a:gd name="connsiteX0" fmla="*/ 399534 w 406151"/>
                <a:gd name="connsiteY0" fmla="*/ 18120 h 118192"/>
                <a:gd name="connsiteX1" fmla="*/ 11445 w 406151"/>
                <a:gd name="connsiteY1" fmla="*/ 117843 h 118192"/>
                <a:gd name="connsiteX2" fmla="*/ 404 w 406151"/>
                <a:gd name="connsiteY2" fmla="*/ 112083 h 118192"/>
                <a:gd name="connsiteX3" fmla="*/ 6165 w 406151"/>
                <a:gd name="connsiteY3" fmla="*/ 101042 h 118192"/>
                <a:gd name="connsiteX4" fmla="*/ 6644 w 406151"/>
                <a:gd name="connsiteY4" fmla="*/ 100922 h 118192"/>
                <a:gd name="connsiteX5" fmla="*/ 399294 w 406151"/>
                <a:gd name="connsiteY5" fmla="*/ 0 h 118192"/>
                <a:gd name="connsiteX6" fmla="*/ 399534 w 406151"/>
                <a:gd name="connsiteY6" fmla="*/ 18120 h 118192"/>
                <a:gd name="connsiteX7" fmla="*/ 399534 w 406151"/>
                <a:gd name="connsiteY7" fmla="*/ 18120 h 1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151" h="118192">
                  <a:moveTo>
                    <a:pt x="399534" y="18120"/>
                  </a:moveTo>
                  <a:lnTo>
                    <a:pt x="11445" y="117843"/>
                  </a:lnTo>
                  <a:cubicBezTo>
                    <a:pt x="6885" y="119163"/>
                    <a:pt x="1964" y="116643"/>
                    <a:pt x="404" y="112083"/>
                  </a:cubicBezTo>
                  <a:cubicBezTo>
                    <a:pt x="-1036" y="107522"/>
                    <a:pt x="1484" y="102602"/>
                    <a:pt x="6165" y="101042"/>
                  </a:cubicBezTo>
                  <a:cubicBezTo>
                    <a:pt x="6284" y="101042"/>
                    <a:pt x="6525" y="100922"/>
                    <a:pt x="6644" y="100922"/>
                  </a:cubicBezTo>
                  <a:lnTo>
                    <a:pt x="399294" y="0"/>
                  </a:lnTo>
                  <a:cubicBezTo>
                    <a:pt x="409734" y="5400"/>
                    <a:pt x="406974" y="16200"/>
                    <a:pt x="399534" y="18120"/>
                  </a:cubicBezTo>
                  <a:lnTo>
                    <a:pt x="399534" y="1812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464">
              <a:extLst>
                <a:ext uri="{FF2B5EF4-FFF2-40B4-BE49-F238E27FC236}">
                  <a16:creationId xmlns:a16="http://schemas.microsoft.com/office/drawing/2014/main" id="{42A2A174-AC44-4974-BA5F-78AA2FCB6771}"/>
                </a:ext>
              </a:extLst>
            </p:cNvPr>
            <p:cNvSpPr/>
            <p:nvPr/>
          </p:nvSpPr>
          <p:spPr>
            <a:xfrm>
              <a:off x="4088457" y="4737426"/>
              <a:ext cx="406151" cy="118192"/>
            </a:xfrm>
            <a:custGeom>
              <a:avLst/>
              <a:gdLst>
                <a:gd name="connsiteX0" fmla="*/ 399533 w 406151"/>
                <a:gd name="connsiteY0" fmla="*/ 18120 h 118192"/>
                <a:gd name="connsiteX1" fmla="*/ 11445 w 406151"/>
                <a:gd name="connsiteY1" fmla="*/ 117843 h 118192"/>
                <a:gd name="connsiteX2" fmla="*/ 404 w 406151"/>
                <a:gd name="connsiteY2" fmla="*/ 112083 h 118192"/>
                <a:gd name="connsiteX3" fmla="*/ 6164 w 406151"/>
                <a:gd name="connsiteY3" fmla="*/ 101042 h 118192"/>
                <a:gd name="connsiteX4" fmla="*/ 6644 w 406151"/>
                <a:gd name="connsiteY4" fmla="*/ 100922 h 118192"/>
                <a:gd name="connsiteX5" fmla="*/ 399293 w 406151"/>
                <a:gd name="connsiteY5" fmla="*/ 0 h 118192"/>
                <a:gd name="connsiteX6" fmla="*/ 399533 w 406151"/>
                <a:gd name="connsiteY6" fmla="*/ 18120 h 118192"/>
                <a:gd name="connsiteX7" fmla="*/ 399533 w 406151"/>
                <a:gd name="connsiteY7" fmla="*/ 18120 h 1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151" h="118192">
                  <a:moveTo>
                    <a:pt x="399533" y="18120"/>
                  </a:moveTo>
                  <a:lnTo>
                    <a:pt x="11445" y="117843"/>
                  </a:lnTo>
                  <a:cubicBezTo>
                    <a:pt x="6884" y="119163"/>
                    <a:pt x="1964" y="116643"/>
                    <a:pt x="404" y="112083"/>
                  </a:cubicBezTo>
                  <a:cubicBezTo>
                    <a:pt x="-1036" y="107522"/>
                    <a:pt x="1484" y="102602"/>
                    <a:pt x="6164" y="101042"/>
                  </a:cubicBezTo>
                  <a:cubicBezTo>
                    <a:pt x="6284" y="101042"/>
                    <a:pt x="6524" y="100922"/>
                    <a:pt x="6644" y="100922"/>
                  </a:cubicBezTo>
                  <a:lnTo>
                    <a:pt x="399293" y="0"/>
                  </a:lnTo>
                  <a:cubicBezTo>
                    <a:pt x="409734" y="5400"/>
                    <a:pt x="406973" y="16200"/>
                    <a:pt x="399533" y="18120"/>
                  </a:cubicBezTo>
                  <a:lnTo>
                    <a:pt x="399533" y="1812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465">
              <a:extLst>
                <a:ext uri="{FF2B5EF4-FFF2-40B4-BE49-F238E27FC236}">
                  <a16:creationId xmlns:a16="http://schemas.microsoft.com/office/drawing/2014/main" id="{308D69E7-F838-41D4-A620-5AE440841A7C}"/>
                </a:ext>
              </a:extLst>
            </p:cNvPr>
            <p:cNvSpPr/>
            <p:nvPr/>
          </p:nvSpPr>
          <p:spPr>
            <a:xfrm>
              <a:off x="4099978" y="4782067"/>
              <a:ext cx="406151" cy="118192"/>
            </a:xfrm>
            <a:custGeom>
              <a:avLst/>
              <a:gdLst>
                <a:gd name="connsiteX0" fmla="*/ 399533 w 406151"/>
                <a:gd name="connsiteY0" fmla="*/ 18120 h 118192"/>
                <a:gd name="connsiteX1" fmla="*/ 11444 w 406151"/>
                <a:gd name="connsiteY1" fmla="*/ 117843 h 118192"/>
                <a:gd name="connsiteX2" fmla="*/ 404 w 406151"/>
                <a:gd name="connsiteY2" fmla="*/ 112083 h 118192"/>
                <a:gd name="connsiteX3" fmla="*/ 6164 w 406151"/>
                <a:gd name="connsiteY3" fmla="*/ 101042 h 118192"/>
                <a:gd name="connsiteX4" fmla="*/ 6644 w 406151"/>
                <a:gd name="connsiteY4" fmla="*/ 100922 h 118192"/>
                <a:gd name="connsiteX5" fmla="*/ 399293 w 406151"/>
                <a:gd name="connsiteY5" fmla="*/ 0 h 118192"/>
                <a:gd name="connsiteX6" fmla="*/ 399533 w 406151"/>
                <a:gd name="connsiteY6" fmla="*/ 18120 h 118192"/>
                <a:gd name="connsiteX7" fmla="*/ 399533 w 406151"/>
                <a:gd name="connsiteY7" fmla="*/ 18120 h 1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151" h="118192">
                  <a:moveTo>
                    <a:pt x="399533" y="18120"/>
                  </a:moveTo>
                  <a:lnTo>
                    <a:pt x="11444" y="117843"/>
                  </a:lnTo>
                  <a:cubicBezTo>
                    <a:pt x="6885" y="119163"/>
                    <a:pt x="1964" y="116643"/>
                    <a:pt x="404" y="112083"/>
                  </a:cubicBezTo>
                  <a:cubicBezTo>
                    <a:pt x="-1036" y="107522"/>
                    <a:pt x="1484" y="102602"/>
                    <a:pt x="6164" y="101042"/>
                  </a:cubicBezTo>
                  <a:cubicBezTo>
                    <a:pt x="6284" y="101042"/>
                    <a:pt x="6524" y="100922"/>
                    <a:pt x="6644" y="100922"/>
                  </a:cubicBezTo>
                  <a:lnTo>
                    <a:pt x="399293" y="0"/>
                  </a:lnTo>
                  <a:cubicBezTo>
                    <a:pt x="409734" y="5400"/>
                    <a:pt x="406974" y="16200"/>
                    <a:pt x="399533" y="18120"/>
                  </a:cubicBezTo>
                  <a:lnTo>
                    <a:pt x="399533" y="18120"/>
                  </a:lnTo>
                  <a:close/>
                </a:path>
              </a:pathLst>
            </a:custGeom>
            <a:solidFill>
              <a:srgbClr val="F2F2F3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466">
              <a:extLst>
                <a:ext uri="{FF2B5EF4-FFF2-40B4-BE49-F238E27FC236}">
                  <a16:creationId xmlns:a16="http://schemas.microsoft.com/office/drawing/2014/main" id="{F53DD671-F7E6-4A4F-8274-3238327BA344}"/>
                </a:ext>
              </a:extLst>
            </p:cNvPr>
            <p:cNvSpPr/>
            <p:nvPr/>
          </p:nvSpPr>
          <p:spPr>
            <a:xfrm>
              <a:off x="4062527" y="5156558"/>
              <a:ext cx="48949" cy="54728"/>
            </a:xfrm>
            <a:custGeom>
              <a:avLst/>
              <a:gdLst>
                <a:gd name="connsiteX0" fmla="*/ 26215 w 48949"/>
                <a:gd name="connsiteY0" fmla="*/ 54519 h 54728"/>
                <a:gd name="connsiteX1" fmla="*/ 21895 w 48949"/>
                <a:gd name="connsiteY1" fmla="*/ 54279 h 54728"/>
                <a:gd name="connsiteX2" fmla="*/ 21775 w 48949"/>
                <a:gd name="connsiteY2" fmla="*/ 54279 h 54728"/>
                <a:gd name="connsiteX3" fmla="*/ 4134 w 48949"/>
                <a:gd name="connsiteY3" fmla="*/ 46839 h 54728"/>
                <a:gd name="connsiteX4" fmla="*/ 534 w 48949"/>
                <a:gd name="connsiteY4" fmla="*/ 37959 h 54728"/>
                <a:gd name="connsiteX5" fmla="*/ 9415 w 48949"/>
                <a:gd name="connsiteY5" fmla="*/ 34359 h 54728"/>
                <a:gd name="connsiteX6" fmla="*/ 9415 w 48949"/>
                <a:gd name="connsiteY6" fmla="*/ 34359 h 54728"/>
                <a:gd name="connsiteX7" fmla="*/ 20935 w 48949"/>
                <a:gd name="connsiteY7" fmla="*/ 39159 h 54728"/>
                <a:gd name="connsiteX8" fmla="*/ 35935 w 48949"/>
                <a:gd name="connsiteY8" fmla="*/ 4118 h 54728"/>
                <a:gd name="connsiteX9" fmla="*/ 44815 w 48949"/>
                <a:gd name="connsiteY9" fmla="*/ 518 h 54728"/>
                <a:gd name="connsiteX10" fmla="*/ 44815 w 48949"/>
                <a:gd name="connsiteY10" fmla="*/ 518 h 54728"/>
                <a:gd name="connsiteX11" fmla="*/ 44815 w 48949"/>
                <a:gd name="connsiteY11" fmla="*/ 518 h 54728"/>
                <a:gd name="connsiteX12" fmla="*/ 44696 w 48949"/>
                <a:gd name="connsiteY12" fmla="*/ 758 h 54728"/>
                <a:gd name="connsiteX13" fmla="*/ 44815 w 48949"/>
                <a:gd name="connsiteY13" fmla="*/ 518 h 54728"/>
                <a:gd name="connsiteX14" fmla="*/ 48416 w 48949"/>
                <a:gd name="connsiteY14" fmla="*/ 9398 h 54728"/>
                <a:gd name="connsiteX15" fmla="*/ 30775 w 48949"/>
                <a:gd name="connsiteY15" fmla="*/ 50679 h 54728"/>
                <a:gd name="connsiteX16" fmla="*/ 26215 w 48949"/>
                <a:gd name="connsiteY16" fmla="*/ 54519 h 54728"/>
                <a:gd name="connsiteX17" fmla="*/ 26215 w 48949"/>
                <a:gd name="connsiteY17" fmla="*/ 54519 h 5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949" h="54728">
                  <a:moveTo>
                    <a:pt x="26215" y="54519"/>
                  </a:moveTo>
                  <a:cubicBezTo>
                    <a:pt x="24775" y="54879"/>
                    <a:pt x="23335" y="54759"/>
                    <a:pt x="21895" y="54279"/>
                  </a:cubicBezTo>
                  <a:lnTo>
                    <a:pt x="21775" y="54279"/>
                  </a:lnTo>
                  <a:lnTo>
                    <a:pt x="4134" y="46839"/>
                  </a:lnTo>
                  <a:cubicBezTo>
                    <a:pt x="654" y="45399"/>
                    <a:pt x="-906" y="41439"/>
                    <a:pt x="534" y="37959"/>
                  </a:cubicBezTo>
                  <a:cubicBezTo>
                    <a:pt x="1974" y="34478"/>
                    <a:pt x="5935" y="32918"/>
                    <a:pt x="9415" y="34359"/>
                  </a:cubicBezTo>
                  <a:cubicBezTo>
                    <a:pt x="9415" y="34359"/>
                    <a:pt x="9415" y="34359"/>
                    <a:pt x="9415" y="34359"/>
                  </a:cubicBezTo>
                  <a:lnTo>
                    <a:pt x="20935" y="39159"/>
                  </a:lnTo>
                  <a:lnTo>
                    <a:pt x="35935" y="4118"/>
                  </a:lnTo>
                  <a:cubicBezTo>
                    <a:pt x="37375" y="758"/>
                    <a:pt x="41336" y="-922"/>
                    <a:pt x="44815" y="518"/>
                  </a:cubicBezTo>
                  <a:lnTo>
                    <a:pt x="44815" y="518"/>
                  </a:lnTo>
                  <a:lnTo>
                    <a:pt x="44815" y="518"/>
                  </a:lnTo>
                  <a:lnTo>
                    <a:pt x="44696" y="758"/>
                  </a:lnTo>
                  <a:lnTo>
                    <a:pt x="44815" y="518"/>
                  </a:lnTo>
                  <a:cubicBezTo>
                    <a:pt x="48296" y="1958"/>
                    <a:pt x="49856" y="5918"/>
                    <a:pt x="48416" y="9398"/>
                  </a:cubicBezTo>
                  <a:lnTo>
                    <a:pt x="30775" y="50679"/>
                  </a:lnTo>
                  <a:cubicBezTo>
                    <a:pt x="29935" y="52599"/>
                    <a:pt x="28255" y="54039"/>
                    <a:pt x="26215" y="54519"/>
                  </a:cubicBezTo>
                  <a:lnTo>
                    <a:pt x="26215" y="54519"/>
                  </a:lnTo>
                  <a:close/>
                </a:path>
              </a:pathLst>
            </a:custGeom>
            <a:solidFill>
              <a:srgbClr val="FFFFFF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467">
              <a:extLst>
                <a:ext uri="{FF2B5EF4-FFF2-40B4-BE49-F238E27FC236}">
                  <a16:creationId xmlns:a16="http://schemas.microsoft.com/office/drawing/2014/main" id="{B001D227-C79B-45BB-B6B2-8623E6423952}"/>
                </a:ext>
              </a:extLst>
            </p:cNvPr>
            <p:cNvSpPr/>
            <p:nvPr/>
          </p:nvSpPr>
          <p:spPr>
            <a:xfrm>
              <a:off x="4205144" y="4424939"/>
              <a:ext cx="1082905" cy="1234228"/>
            </a:xfrm>
            <a:custGeom>
              <a:avLst/>
              <a:gdLst>
                <a:gd name="connsiteX0" fmla="*/ 972623 w 1082905"/>
                <a:gd name="connsiteY0" fmla="*/ 1234228 h 1234228"/>
                <a:gd name="connsiteX1" fmla="*/ 110283 w 1082905"/>
                <a:gd name="connsiteY1" fmla="*/ 1234228 h 1234228"/>
                <a:gd name="connsiteX2" fmla="*/ 0 w 1082905"/>
                <a:gd name="connsiteY2" fmla="*/ 1123826 h 1234228"/>
                <a:gd name="connsiteX3" fmla="*/ 0 w 1082905"/>
                <a:gd name="connsiteY3" fmla="*/ 110403 h 1234228"/>
                <a:gd name="connsiteX4" fmla="*/ 110283 w 1082905"/>
                <a:gd name="connsiteY4" fmla="*/ 0 h 1234228"/>
                <a:gd name="connsiteX5" fmla="*/ 912501 w 1082905"/>
                <a:gd name="connsiteY5" fmla="*/ 0 h 1234228"/>
                <a:gd name="connsiteX6" fmla="*/ 1082905 w 1082905"/>
                <a:gd name="connsiteY6" fmla="*/ 135843 h 1234228"/>
                <a:gd name="connsiteX7" fmla="*/ 1082905 w 1082905"/>
                <a:gd name="connsiteY7" fmla="*/ 1123706 h 1234228"/>
                <a:gd name="connsiteX8" fmla="*/ 972623 w 1082905"/>
                <a:gd name="connsiteY8" fmla="*/ 1234228 h 1234228"/>
                <a:gd name="connsiteX9" fmla="*/ 972623 w 1082905"/>
                <a:gd name="connsiteY9" fmla="*/ 1234228 h 123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2905" h="1234228">
                  <a:moveTo>
                    <a:pt x="972623" y="1234228"/>
                  </a:moveTo>
                  <a:lnTo>
                    <a:pt x="110283" y="1234228"/>
                  </a:lnTo>
                  <a:cubicBezTo>
                    <a:pt x="49441" y="1234108"/>
                    <a:pt x="0" y="1184787"/>
                    <a:pt x="0" y="1123826"/>
                  </a:cubicBezTo>
                  <a:lnTo>
                    <a:pt x="0" y="110403"/>
                  </a:lnTo>
                  <a:cubicBezTo>
                    <a:pt x="120" y="49441"/>
                    <a:pt x="49441" y="120"/>
                    <a:pt x="110283" y="0"/>
                  </a:cubicBezTo>
                  <a:lnTo>
                    <a:pt x="912501" y="0"/>
                  </a:lnTo>
                  <a:lnTo>
                    <a:pt x="1082905" y="135843"/>
                  </a:lnTo>
                  <a:lnTo>
                    <a:pt x="1082905" y="1123706"/>
                  </a:lnTo>
                  <a:cubicBezTo>
                    <a:pt x="1082905" y="1184787"/>
                    <a:pt x="1033464" y="1234108"/>
                    <a:pt x="972623" y="1234228"/>
                  </a:cubicBezTo>
                  <a:lnTo>
                    <a:pt x="972623" y="1234228"/>
                  </a:lnTo>
                  <a:close/>
                </a:path>
              </a:pathLst>
            </a:custGeom>
            <a:solidFill>
              <a:srgbClr val="E6E6E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468">
              <a:extLst>
                <a:ext uri="{FF2B5EF4-FFF2-40B4-BE49-F238E27FC236}">
                  <a16:creationId xmlns:a16="http://schemas.microsoft.com/office/drawing/2014/main" id="{520B1A8C-F310-48EB-BBD5-D1B5F80BDCAD}"/>
                </a:ext>
              </a:extLst>
            </p:cNvPr>
            <p:cNvSpPr/>
            <p:nvPr/>
          </p:nvSpPr>
          <p:spPr>
            <a:xfrm>
              <a:off x="4236825" y="4456740"/>
              <a:ext cx="1019663" cy="1170746"/>
            </a:xfrm>
            <a:custGeom>
              <a:avLst/>
              <a:gdLst>
                <a:gd name="connsiteX0" fmla="*/ 78602 w 1019663"/>
                <a:gd name="connsiteY0" fmla="*/ 0 h 1170746"/>
                <a:gd name="connsiteX1" fmla="*/ 0 w 1019663"/>
                <a:gd name="connsiteY1" fmla="*/ 78602 h 1170746"/>
                <a:gd name="connsiteX2" fmla="*/ 0 w 1019663"/>
                <a:gd name="connsiteY2" fmla="*/ 1092145 h 1170746"/>
                <a:gd name="connsiteX3" fmla="*/ 78602 w 1019663"/>
                <a:gd name="connsiteY3" fmla="*/ 1170747 h 1170746"/>
                <a:gd name="connsiteX4" fmla="*/ 941062 w 1019663"/>
                <a:gd name="connsiteY4" fmla="*/ 1170747 h 1170746"/>
                <a:gd name="connsiteX5" fmla="*/ 1019663 w 1019663"/>
                <a:gd name="connsiteY5" fmla="*/ 1092145 h 1170746"/>
                <a:gd name="connsiteX6" fmla="*/ 1019663 w 1019663"/>
                <a:gd name="connsiteY6" fmla="*/ 119403 h 1170746"/>
                <a:gd name="connsiteX7" fmla="*/ 869900 w 1019663"/>
                <a:gd name="connsiteY7" fmla="*/ 0 h 1170746"/>
                <a:gd name="connsiteX8" fmla="*/ 78602 w 1019663"/>
                <a:gd name="connsiteY8" fmla="*/ 0 h 1170746"/>
                <a:gd name="connsiteX9" fmla="*/ 78602 w 1019663"/>
                <a:gd name="connsiteY9" fmla="*/ 0 h 11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9663" h="1170746">
                  <a:moveTo>
                    <a:pt x="78602" y="0"/>
                  </a:moveTo>
                  <a:cubicBezTo>
                    <a:pt x="35281" y="0"/>
                    <a:pt x="120" y="35161"/>
                    <a:pt x="0" y="78602"/>
                  </a:cubicBezTo>
                  <a:lnTo>
                    <a:pt x="0" y="1092145"/>
                  </a:lnTo>
                  <a:cubicBezTo>
                    <a:pt x="0" y="1135586"/>
                    <a:pt x="35161" y="1170747"/>
                    <a:pt x="78602" y="1170747"/>
                  </a:cubicBezTo>
                  <a:lnTo>
                    <a:pt x="941062" y="1170747"/>
                  </a:lnTo>
                  <a:cubicBezTo>
                    <a:pt x="984383" y="1170747"/>
                    <a:pt x="1019543" y="1135586"/>
                    <a:pt x="1019663" y="1092145"/>
                  </a:cubicBezTo>
                  <a:lnTo>
                    <a:pt x="1019663" y="119403"/>
                  </a:lnTo>
                  <a:lnTo>
                    <a:pt x="869900" y="0"/>
                  </a:lnTo>
                  <a:lnTo>
                    <a:pt x="78602" y="0"/>
                  </a:lnTo>
                  <a:lnTo>
                    <a:pt x="78602" y="0"/>
                  </a:lnTo>
                  <a:close/>
                </a:path>
              </a:pathLst>
            </a:custGeom>
            <a:solidFill>
              <a:srgbClr val="FFFFFF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469">
              <a:extLst>
                <a:ext uri="{FF2B5EF4-FFF2-40B4-BE49-F238E27FC236}">
                  <a16:creationId xmlns:a16="http://schemas.microsoft.com/office/drawing/2014/main" id="{4317BE18-4046-49C0-AB20-0A2AA0B1EA3B}"/>
                </a:ext>
              </a:extLst>
            </p:cNvPr>
            <p:cNvSpPr/>
            <p:nvPr/>
          </p:nvSpPr>
          <p:spPr>
            <a:xfrm>
              <a:off x="4598273" y="4714506"/>
              <a:ext cx="429129" cy="37440"/>
            </a:xfrm>
            <a:custGeom>
              <a:avLst/>
              <a:gdLst>
                <a:gd name="connsiteX0" fmla="*/ 410770 w 429129"/>
                <a:gd name="connsiteY0" fmla="*/ 37441 h 37440"/>
                <a:gd name="connsiteX1" fmla="*/ 18360 w 429129"/>
                <a:gd name="connsiteY1" fmla="*/ 37441 h 37440"/>
                <a:gd name="connsiteX2" fmla="*/ 0 w 429129"/>
                <a:gd name="connsiteY2" fmla="*/ 18720 h 37440"/>
                <a:gd name="connsiteX3" fmla="*/ 18360 w 429129"/>
                <a:gd name="connsiteY3" fmla="*/ 0 h 37440"/>
                <a:gd name="connsiteX4" fmla="*/ 410770 w 429129"/>
                <a:gd name="connsiteY4" fmla="*/ 0 h 37440"/>
                <a:gd name="connsiteX5" fmla="*/ 429130 w 429129"/>
                <a:gd name="connsiteY5" fmla="*/ 18720 h 37440"/>
                <a:gd name="connsiteX6" fmla="*/ 410770 w 429129"/>
                <a:gd name="connsiteY6" fmla="*/ 37441 h 37440"/>
                <a:gd name="connsiteX7" fmla="*/ 410770 w 429129"/>
                <a:gd name="connsiteY7" fmla="*/ 37441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129" h="37440">
                  <a:moveTo>
                    <a:pt x="410770" y="37441"/>
                  </a:moveTo>
                  <a:lnTo>
                    <a:pt x="18360" y="37441"/>
                  </a:lnTo>
                  <a:cubicBezTo>
                    <a:pt x="8280" y="37441"/>
                    <a:pt x="0" y="29041"/>
                    <a:pt x="0" y="18720"/>
                  </a:cubicBezTo>
                  <a:cubicBezTo>
                    <a:pt x="0" y="8400"/>
                    <a:pt x="8160" y="0"/>
                    <a:pt x="18360" y="0"/>
                  </a:cubicBezTo>
                  <a:lnTo>
                    <a:pt x="410770" y="0"/>
                  </a:lnTo>
                  <a:cubicBezTo>
                    <a:pt x="420850" y="0"/>
                    <a:pt x="429130" y="8400"/>
                    <a:pt x="429130" y="18720"/>
                  </a:cubicBezTo>
                  <a:cubicBezTo>
                    <a:pt x="429130" y="29041"/>
                    <a:pt x="420970" y="37441"/>
                    <a:pt x="410770" y="37441"/>
                  </a:cubicBezTo>
                  <a:lnTo>
                    <a:pt x="410770" y="37441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70">
              <a:extLst>
                <a:ext uri="{FF2B5EF4-FFF2-40B4-BE49-F238E27FC236}">
                  <a16:creationId xmlns:a16="http://schemas.microsoft.com/office/drawing/2014/main" id="{CEFF7F05-45DE-482E-868E-C9B827340EC4}"/>
                </a:ext>
              </a:extLst>
            </p:cNvPr>
            <p:cNvSpPr/>
            <p:nvPr/>
          </p:nvSpPr>
          <p:spPr>
            <a:xfrm>
              <a:off x="4598273" y="4776427"/>
              <a:ext cx="505451" cy="37440"/>
            </a:xfrm>
            <a:custGeom>
              <a:avLst/>
              <a:gdLst>
                <a:gd name="connsiteX0" fmla="*/ 487091 w 505451"/>
                <a:gd name="connsiteY0" fmla="*/ 37441 h 37440"/>
                <a:gd name="connsiteX1" fmla="*/ 18360 w 505451"/>
                <a:gd name="connsiteY1" fmla="*/ 37441 h 37440"/>
                <a:gd name="connsiteX2" fmla="*/ 0 w 505451"/>
                <a:gd name="connsiteY2" fmla="*/ 18720 h 37440"/>
                <a:gd name="connsiteX3" fmla="*/ 18360 w 505451"/>
                <a:gd name="connsiteY3" fmla="*/ 0 h 37440"/>
                <a:gd name="connsiteX4" fmla="*/ 487091 w 505451"/>
                <a:gd name="connsiteY4" fmla="*/ 0 h 37440"/>
                <a:gd name="connsiteX5" fmla="*/ 505452 w 505451"/>
                <a:gd name="connsiteY5" fmla="*/ 18720 h 37440"/>
                <a:gd name="connsiteX6" fmla="*/ 487091 w 505451"/>
                <a:gd name="connsiteY6" fmla="*/ 37441 h 37440"/>
                <a:gd name="connsiteX7" fmla="*/ 487091 w 505451"/>
                <a:gd name="connsiteY7" fmla="*/ 37441 h 37440"/>
                <a:gd name="connsiteX8" fmla="*/ 487091 w 505451"/>
                <a:gd name="connsiteY8" fmla="*/ 37441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451" h="37440">
                  <a:moveTo>
                    <a:pt x="487091" y="37441"/>
                  </a:moveTo>
                  <a:lnTo>
                    <a:pt x="18360" y="37441"/>
                  </a:lnTo>
                  <a:cubicBezTo>
                    <a:pt x="8160" y="37441"/>
                    <a:pt x="0" y="29041"/>
                    <a:pt x="0" y="18720"/>
                  </a:cubicBezTo>
                  <a:cubicBezTo>
                    <a:pt x="0" y="8400"/>
                    <a:pt x="8280" y="0"/>
                    <a:pt x="18360" y="0"/>
                  </a:cubicBezTo>
                  <a:lnTo>
                    <a:pt x="487091" y="0"/>
                  </a:lnTo>
                  <a:cubicBezTo>
                    <a:pt x="497291" y="0"/>
                    <a:pt x="505452" y="8400"/>
                    <a:pt x="505452" y="18720"/>
                  </a:cubicBezTo>
                  <a:cubicBezTo>
                    <a:pt x="505452" y="29041"/>
                    <a:pt x="497291" y="37441"/>
                    <a:pt x="487091" y="37441"/>
                  </a:cubicBezTo>
                  <a:cubicBezTo>
                    <a:pt x="487091" y="37441"/>
                    <a:pt x="487091" y="37441"/>
                    <a:pt x="487091" y="37441"/>
                  </a:cubicBezTo>
                  <a:lnTo>
                    <a:pt x="487091" y="37441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471">
              <a:extLst>
                <a:ext uri="{FF2B5EF4-FFF2-40B4-BE49-F238E27FC236}">
                  <a16:creationId xmlns:a16="http://schemas.microsoft.com/office/drawing/2014/main" id="{949FDB52-C3C6-4B3B-8F46-32EEB13ED824}"/>
                </a:ext>
              </a:extLst>
            </p:cNvPr>
            <p:cNvSpPr/>
            <p:nvPr/>
          </p:nvSpPr>
          <p:spPr>
            <a:xfrm>
              <a:off x="4598273" y="4992432"/>
              <a:ext cx="429129" cy="37440"/>
            </a:xfrm>
            <a:custGeom>
              <a:avLst/>
              <a:gdLst>
                <a:gd name="connsiteX0" fmla="*/ 410770 w 429129"/>
                <a:gd name="connsiteY0" fmla="*/ 0 h 37440"/>
                <a:gd name="connsiteX1" fmla="*/ 18360 w 429129"/>
                <a:gd name="connsiteY1" fmla="*/ 0 h 37440"/>
                <a:gd name="connsiteX2" fmla="*/ 0 w 429129"/>
                <a:gd name="connsiteY2" fmla="*/ 18720 h 37440"/>
                <a:gd name="connsiteX3" fmla="*/ 18360 w 429129"/>
                <a:gd name="connsiteY3" fmla="*/ 37441 h 37440"/>
                <a:gd name="connsiteX4" fmla="*/ 410770 w 429129"/>
                <a:gd name="connsiteY4" fmla="*/ 37441 h 37440"/>
                <a:gd name="connsiteX5" fmla="*/ 429130 w 429129"/>
                <a:gd name="connsiteY5" fmla="*/ 18720 h 37440"/>
                <a:gd name="connsiteX6" fmla="*/ 410770 w 429129"/>
                <a:gd name="connsiteY6" fmla="*/ 0 h 37440"/>
                <a:gd name="connsiteX7" fmla="*/ 410770 w 429129"/>
                <a:gd name="connsiteY7" fmla="*/ 0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129" h="37440">
                  <a:moveTo>
                    <a:pt x="410770" y="0"/>
                  </a:moveTo>
                  <a:lnTo>
                    <a:pt x="18360" y="0"/>
                  </a:lnTo>
                  <a:cubicBezTo>
                    <a:pt x="8280" y="0"/>
                    <a:pt x="0" y="8400"/>
                    <a:pt x="0" y="18720"/>
                  </a:cubicBezTo>
                  <a:cubicBezTo>
                    <a:pt x="0" y="29040"/>
                    <a:pt x="8160" y="37441"/>
                    <a:pt x="18360" y="37441"/>
                  </a:cubicBezTo>
                  <a:lnTo>
                    <a:pt x="410770" y="37441"/>
                  </a:lnTo>
                  <a:cubicBezTo>
                    <a:pt x="420850" y="37441"/>
                    <a:pt x="429130" y="29040"/>
                    <a:pt x="429130" y="18720"/>
                  </a:cubicBezTo>
                  <a:cubicBezTo>
                    <a:pt x="429130" y="8400"/>
                    <a:pt x="420970" y="0"/>
                    <a:pt x="410770" y="0"/>
                  </a:cubicBezTo>
                  <a:lnTo>
                    <a:pt x="410770" y="0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72">
              <a:extLst>
                <a:ext uri="{FF2B5EF4-FFF2-40B4-BE49-F238E27FC236}">
                  <a16:creationId xmlns:a16="http://schemas.microsoft.com/office/drawing/2014/main" id="{D6E36C70-F180-46EB-95D5-54A24DA4551D}"/>
                </a:ext>
              </a:extLst>
            </p:cNvPr>
            <p:cNvSpPr/>
            <p:nvPr/>
          </p:nvSpPr>
          <p:spPr>
            <a:xfrm>
              <a:off x="4598273" y="5054354"/>
              <a:ext cx="505451" cy="37440"/>
            </a:xfrm>
            <a:custGeom>
              <a:avLst/>
              <a:gdLst>
                <a:gd name="connsiteX0" fmla="*/ 487091 w 505451"/>
                <a:gd name="connsiteY0" fmla="*/ 0 h 37440"/>
                <a:gd name="connsiteX1" fmla="*/ 18360 w 505451"/>
                <a:gd name="connsiteY1" fmla="*/ 0 h 37440"/>
                <a:gd name="connsiteX2" fmla="*/ 0 w 505451"/>
                <a:gd name="connsiteY2" fmla="*/ 18720 h 37440"/>
                <a:gd name="connsiteX3" fmla="*/ 18360 w 505451"/>
                <a:gd name="connsiteY3" fmla="*/ 37441 h 37440"/>
                <a:gd name="connsiteX4" fmla="*/ 487091 w 505451"/>
                <a:gd name="connsiteY4" fmla="*/ 37441 h 37440"/>
                <a:gd name="connsiteX5" fmla="*/ 505452 w 505451"/>
                <a:gd name="connsiteY5" fmla="*/ 18720 h 37440"/>
                <a:gd name="connsiteX6" fmla="*/ 487091 w 505451"/>
                <a:gd name="connsiteY6" fmla="*/ 0 h 37440"/>
                <a:gd name="connsiteX7" fmla="*/ 487091 w 505451"/>
                <a:gd name="connsiteY7" fmla="*/ 0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51" h="37440">
                  <a:moveTo>
                    <a:pt x="487091" y="0"/>
                  </a:moveTo>
                  <a:lnTo>
                    <a:pt x="18360" y="0"/>
                  </a:lnTo>
                  <a:cubicBezTo>
                    <a:pt x="8160" y="0"/>
                    <a:pt x="0" y="8400"/>
                    <a:pt x="0" y="18720"/>
                  </a:cubicBezTo>
                  <a:cubicBezTo>
                    <a:pt x="0" y="29040"/>
                    <a:pt x="8280" y="37441"/>
                    <a:pt x="18360" y="37441"/>
                  </a:cubicBezTo>
                  <a:lnTo>
                    <a:pt x="487091" y="37441"/>
                  </a:lnTo>
                  <a:cubicBezTo>
                    <a:pt x="497291" y="37441"/>
                    <a:pt x="505452" y="29040"/>
                    <a:pt x="505452" y="18720"/>
                  </a:cubicBezTo>
                  <a:cubicBezTo>
                    <a:pt x="505452" y="8400"/>
                    <a:pt x="497291" y="0"/>
                    <a:pt x="487091" y="0"/>
                  </a:cubicBezTo>
                  <a:lnTo>
                    <a:pt x="487091" y="0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473">
              <a:extLst>
                <a:ext uri="{FF2B5EF4-FFF2-40B4-BE49-F238E27FC236}">
                  <a16:creationId xmlns:a16="http://schemas.microsoft.com/office/drawing/2014/main" id="{9B3A9D8D-394B-4B83-92E4-C024607BC257}"/>
                </a:ext>
              </a:extLst>
            </p:cNvPr>
            <p:cNvSpPr/>
            <p:nvPr/>
          </p:nvSpPr>
          <p:spPr>
            <a:xfrm>
              <a:off x="4598273" y="5270359"/>
              <a:ext cx="429129" cy="37440"/>
            </a:xfrm>
            <a:custGeom>
              <a:avLst/>
              <a:gdLst>
                <a:gd name="connsiteX0" fmla="*/ 410770 w 429129"/>
                <a:gd name="connsiteY0" fmla="*/ 37441 h 37440"/>
                <a:gd name="connsiteX1" fmla="*/ 18360 w 429129"/>
                <a:gd name="connsiteY1" fmla="*/ 37441 h 37440"/>
                <a:gd name="connsiteX2" fmla="*/ 0 w 429129"/>
                <a:gd name="connsiteY2" fmla="*/ 18720 h 37440"/>
                <a:gd name="connsiteX3" fmla="*/ 18360 w 429129"/>
                <a:gd name="connsiteY3" fmla="*/ 0 h 37440"/>
                <a:gd name="connsiteX4" fmla="*/ 410770 w 429129"/>
                <a:gd name="connsiteY4" fmla="*/ 0 h 37440"/>
                <a:gd name="connsiteX5" fmla="*/ 429130 w 429129"/>
                <a:gd name="connsiteY5" fmla="*/ 18720 h 37440"/>
                <a:gd name="connsiteX6" fmla="*/ 410770 w 429129"/>
                <a:gd name="connsiteY6" fmla="*/ 37441 h 37440"/>
                <a:gd name="connsiteX7" fmla="*/ 410770 w 429129"/>
                <a:gd name="connsiteY7" fmla="*/ 37441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129" h="37440">
                  <a:moveTo>
                    <a:pt x="410770" y="37441"/>
                  </a:moveTo>
                  <a:lnTo>
                    <a:pt x="18360" y="37441"/>
                  </a:lnTo>
                  <a:cubicBezTo>
                    <a:pt x="8280" y="37441"/>
                    <a:pt x="0" y="29040"/>
                    <a:pt x="0" y="18720"/>
                  </a:cubicBezTo>
                  <a:cubicBezTo>
                    <a:pt x="0" y="8400"/>
                    <a:pt x="8160" y="0"/>
                    <a:pt x="18360" y="0"/>
                  </a:cubicBezTo>
                  <a:lnTo>
                    <a:pt x="410770" y="0"/>
                  </a:lnTo>
                  <a:cubicBezTo>
                    <a:pt x="420850" y="0"/>
                    <a:pt x="429130" y="8400"/>
                    <a:pt x="429130" y="18720"/>
                  </a:cubicBezTo>
                  <a:cubicBezTo>
                    <a:pt x="429130" y="29040"/>
                    <a:pt x="420970" y="37441"/>
                    <a:pt x="410770" y="37441"/>
                  </a:cubicBezTo>
                  <a:lnTo>
                    <a:pt x="410770" y="37441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474">
              <a:extLst>
                <a:ext uri="{FF2B5EF4-FFF2-40B4-BE49-F238E27FC236}">
                  <a16:creationId xmlns:a16="http://schemas.microsoft.com/office/drawing/2014/main" id="{50E4AB6E-7E73-4671-9D45-1C600C99DAD8}"/>
                </a:ext>
              </a:extLst>
            </p:cNvPr>
            <p:cNvSpPr/>
            <p:nvPr/>
          </p:nvSpPr>
          <p:spPr>
            <a:xfrm>
              <a:off x="4598273" y="5332280"/>
              <a:ext cx="505451" cy="37440"/>
            </a:xfrm>
            <a:custGeom>
              <a:avLst/>
              <a:gdLst>
                <a:gd name="connsiteX0" fmla="*/ 487091 w 505451"/>
                <a:gd name="connsiteY0" fmla="*/ 37441 h 37440"/>
                <a:gd name="connsiteX1" fmla="*/ 18360 w 505451"/>
                <a:gd name="connsiteY1" fmla="*/ 37441 h 37440"/>
                <a:gd name="connsiteX2" fmla="*/ 0 w 505451"/>
                <a:gd name="connsiteY2" fmla="*/ 18720 h 37440"/>
                <a:gd name="connsiteX3" fmla="*/ 18360 w 505451"/>
                <a:gd name="connsiteY3" fmla="*/ 0 h 37440"/>
                <a:gd name="connsiteX4" fmla="*/ 487091 w 505451"/>
                <a:gd name="connsiteY4" fmla="*/ 0 h 37440"/>
                <a:gd name="connsiteX5" fmla="*/ 505452 w 505451"/>
                <a:gd name="connsiteY5" fmla="*/ 18720 h 37440"/>
                <a:gd name="connsiteX6" fmla="*/ 487091 w 505451"/>
                <a:gd name="connsiteY6" fmla="*/ 37441 h 37440"/>
                <a:gd name="connsiteX7" fmla="*/ 487091 w 505451"/>
                <a:gd name="connsiteY7" fmla="*/ 37441 h 37440"/>
                <a:gd name="connsiteX8" fmla="*/ 487091 w 505451"/>
                <a:gd name="connsiteY8" fmla="*/ 37441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451" h="37440">
                  <a:moveTo>
                    <a:pt x="487091" y="37441"/>
                  </a:moveTo>
                  <a:lnTo>
                    <a:pt x="18360" y="37441"/>
                  </a:lnTo>
                  <a:cubicBezTo>
                    <a:pt x="8160" y="37441"/>
                    <a:pt x="0" y="29040"/>
                    <a:pt x="0" y="18720"/>
                  </a:cubicBezTo>
                  <a:cubicBezTo>
                    <a:pt x="0" y="8400"/>
                    <a:pt x="8280" y="0"/>
                    <a:pt x="18360" y="0"/>
                  </a:cubicBezTo>
                  <a:lnTo>
                    <a:pt x="487091" y="0"/>
                  </a:lnTo>
                  <a:cubicBezTo>
                    <a:pt x="497291" y="0"/>
                    <a:pt x="505452" y="8400"/>
                    <a:pt x="505452" y="18720"/>
                  </a:cubicBezTo>
                  <a:cubicBezTo>
                    <a:pt x="505452" y="29040"/>
                    <a:pt x="497291" y="37441"/>
                    <a:pt x="487091" y="37441"/>
                  </a:cubicBezTo>
                  <a:cubicBezTo>
                    <a:pt x="487091" y="37441"/>
                    <a:pt x="487091" y="37441"/>
                    <a:pt x="487091" y="37441"/>
                  </a:cubicBezTo>
                  <a:lnTo>
                    <a:pt x="487091" y="37441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475">
              <a:extLst>
                <a:ext uri="{FF2B5EF4-FFF2-40B4-BE49-F238E27FC236}">
                  <a16:creationId xmlns:a16="http://schemas.microsoft.com/office/drawing/2014/main" id="{FA04457A-F5E6-46E5-B04E-8A24FB7B1CA8}"/>
                </a:ext>
              </a:extLst>
            </p:cNvPr>
            <p:cNvSpPr/>
            <p:nvPr/>
          </p:nvSpPr>
          <p:spPr>
            <a:xfrm>
              <a:off x="4388389" y="4700225"/>
              <a:ext cx="131042" cy="129603"/>
            </a:xfrm>
            <a:custGeom>
              <a:avLst/>
              <a:gdLst>
                <a:gd name="connsiteX0" fmla="*/ 131043 w 131042"/>
                <a:gd name="connsiteY0" fmla="*/ 64801 h 129603"/>
                <a:gd name="connsiteX1" fmla="*/ 65521 w 131042"/>
                <a:gd name="connsiteY1" fmla="*/ 129603 h 129603"/>
                <a:gd name="connsiteX2" fmla="*/ 0 w 131042"/>
                <a:gd name="connsiteY2" fmla="*/ 64801 h 129603"/>
                <a:gd name="connsiteX3" fmla="*/ 65521 w 131042"/>
                <a:gd name="connsiteY3" fmla="*/ 0 h 129603"/>
                <a:gd name="connsiteX4" fmla="*/ 131043 w 131042"/>
                <a:gd name="connsiteY4" fmla="*/ 64801 h 129603"/>
                <a:gd name="connsiteX5" fmla="*/ 131043 w 131042"/>
                <a:gd name="connsiteY5" fmla="*/ 64801 h 12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042" h="129603">
                  <a:moveTo>
                    <a:pt x="131043" y="64801"/>
                  </a:moveTo>
                  <a:cubicBezTo>
                    <a:pt x="131043" y="100562"/>
                    <a:pt x="101762" y="129603"/>
                    <a:pt x="65521" y="129603"/>
                  </a:cubicBezTo>
                  <a:cubicBezTo>
                    <a:pt x="29281" y="129603"/>
                    <a:pt x="0" y="100562"/>
                    <a:pt x="0" y="64801"/>
                  </a:cubicBezTo>
                  <a:cubicBezTo>
                    <a:pt x="0" y="29041"/>
                    <a:pt x="29281" y="0"/>
                    <a:pt x="65521" y="0"/>
                  </a:cubicBezTo>
                  <a:cubicBezTo>
                    <a:pt x="101642" y="0"/>
                    <a:pt x="131043" y="29041"/>
                    <a:pt x="131043" y="64801"/>
                  </a:cubicBezTo>
                  <a:lnTo>
                    <a:pt x="131043" y="64801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476">
              <a:extLst>
                <a:ext uri="{FF2B5EF4-FFF2-40B4-BE49-F238E27FC236}">
                  <a16:creationId xmlns:a16="http://schemas.microsoft.com/office/drawing/2014/main" id="{ABFB15FD-2009-4AB8-AC0C-03DB40A6BCFA}"/>
                </a:ext>
              </a:extLst>
            </p:cNvPr>
            <p:cNvSpPr/>
            <p:nvPr/>
          </p:nvSpPr>
          <p:spPr>
            <a:xfrm>
              <a:off x="4425336" y="4740436"/>
              <a:ext cx="56045" cy="48951"/>
            </a:xfrm>
            <a:custGeom>
              <a:avLst/>
              <a:gdLst>
                <a:gd name="connsiteX0" fmla="*/ 22094 w 56045"/>
                <a:gd name="connsiteY0" fmla="*/ 48951 h 48951"/>
                <a:gd name="connsiteX1" fmla="*/ 18014 w 56045"/>
                <a:gd name="connsiteY1" fmla="*/ 47631 h 48951"/>
                <a:gd name="connsiteX2" fmla="*/ 17894 w 56045"/>
                <a:gd name="connsiteY2" fmla="*/ 47631 h 48951"/>
                <a:gd name="connsiteX3" fmla="*/ 2654 w 56045"/>
                <a:gd name="connsiteY3" fmla="*/ 36111 h 48951"/>
                <a:gd name="connsiteX4" fmla="*/ 1334 w 56045"/>
                <a:gd name="connsiteY4" fmla="*/ 26631 h 48951"/>
                <a:gd name="connsiteX5" fmla="*/ 10814 w 56045"/>
                <a:gd name="connsiteY5" fmla="*/ 25311 h 48951"/>
                <a:gd name="connsiteX6" fmla="*/ 10814 w 56045"/>
                <a:gd name="connsiteY6" fmla="*/ 25311 h 48951"/>
                <a:gd name="connsiteX7" fmla="*/ 20654 w 56045"/>
                <a:gd name="connsiteY7" fmla="*/ 32871 h 48951"/>
                <a:gd name="connsiteX8" fmla="*/ 43935 w 56045"/>
                <a:gd name="connsiteY8" fmla="*/ 2630 h 48951"/>
                <a:gd name="connsiteX9" fmla="*/ 53415 w 56045"/>
                <a:gd name="connsiteY9" fmla="*/ 1430 h 48951"/>
                <a:gd name="connsiteX10" fmla="*/ 53415 w 56045"/>
                <a:gd name="connsiteY10" fmla="*/ 1430 h 48951"/>
                <a:gd name="connsiteX11" fmla="*/ 53295 w 56045"/>
                <a:gd name="connsiteY11" fmla="*/ 1670 h 48951"/>
                <a:gd name="connsiteX12" fmla="*/ 53415 w 56045"/>
                <a:gd name="connsiteY12" fmla="*/ 1430 h 48951"/>
                <a:gd name="connsiteX13" fmla="*/ 54615 w 56045"/>
                <a:gd name="connsiteY13" fmla="*/ 10910 h 48951"/>
                <a:gd name="connsiteX14" fmla="*/ 27255 w 56045"/>
                <a:gd name="connsiteY14" fmla="*/ 46431 h 48951"/>
                <a:gd name="connsiteX15" fmla="*/ 22094 w 56045"/>
                <a:gd name="connsiteY15" fmla="*/ 48951 h 48951"/>
                <a:gd name="connsiteX16" fmla="*/ 22094 w 56045"/>
                <a:gd name="connsiteY16" fmla="*/ 48951 h 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045" h="48951">
                  <a:moveTo>
                    <a:pt x="22094" y="48951"/>
                  </a:moveTo>
                  <a:cubicBezTo>
                    <a:pt x="20654" y="48951"/>
                    <a:pt x="19214" y="48471"/>
                    <a:pt x="18014" y="47631"/>
                  </a:cubicBezTo>
                  <a:lnTo>
                    <a:pt x="17894" y="47631"/>
                  </a:lnTo>
                  <a:lnTo>
                    <a:pt x="2654" y="36111"/>
                  </a:lnTo>
                  <a:cubicBezTo>
                    <a:pt x="-346" y="33831"/>
                    <a:pt x="-826" y="29631"/>
                    <a:pt x="1334" y="26631"/>
                  </a:cubicBezTo>
                  <a:cubicBezTo>
                    <a:pt x="3614" y="23631"/>
                    <a:pt x="7814" y="23150"/>
                    <a:pt x="10814" y="25311"/>
                  </a:cubicBezTo>
                  <a:cubicBezTo>
                    <a:pt x="10814" y="25311"/>
                    <a:pt x="10814" y="25311"/>
                    <a:pt x="10814" y="25311"/>
                  </a:cubicBezTo>
                  <a:lnTo>
                    <a:pt x="20654" y="32871"/>
                  </a:lnTo>
                  <a:lnTo>
                    <a:pt x="43935" y="2630"/>
                  </a:lnTo>
                  <a:cubicBezTo>
                    <a:pt x="46215" y="-370"/>
                    <a:pt x="50415" y="-850"/>
                    <a:pt x="53415" y="1430"/>
                  </a:cubicBezTo>
                  <a:lnTo>
                    <a:pt x="53415" y="1430"/>
                  </a:lnTo>
                  <a:lnTo>
                    <a:pt x="53295" y="1670"/>
                  </a:lnTo>
                  <a:lnTo>
                    <a:pt x="53415" y="1430"/>
                  </a:lnTo>
                  <a:cubicBezTo>
                    <a:pt x="56415" y="3710"/>
                    <a:pt x="56895" y="7910"/>
                    <a:pt x="54615" y="10910"/>
                  </a:cubicBezTo>
                  <a:lnTo>
                    <a:pt x="27255" y="46431"/>
                  </a:lnTo>
                  <a:cubicBezTo>
                    <a:pt x="26294" y="47991"/>
                    <a:pt x="24255" y="48951"/>
                    <a:pt x="22094" y="48951"/>
                  </a:cubicBezTo>
                  <a:lnTo>
                    <a:pt x="22094" y="48951"/>
                  </a:lnTo>
                  <a:close/>
                </a:path>
              </a:pathLst>
            </a:custGeom>
            <a:solidFill>
              <a:srgbClr val="FFFFFF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477">
              <a:extLst>
                <a:ext uri="{FF2B5EF4-FFF2-40B4-BE49-F238E27FC236}">
                  <a16:creationId xmlns:a16="http://schemas.microsoft.com/office/drawing/2014/main" id="{0F9396DC-B61E-4740-B524-BABD1F5585BD}"/>
                </a:ext>
              </a:extLst>
            </p:cNvPr>
            <p:cNvSpPr/>
            <p:nvPr/>
          </p:nvSpPr>
          <p:spPr>
            <a:xfrm>
              <a:off x="4395205" y="4976454"/>
              <a:ext cx="129626" cy="131181"/>
            </a:xfrm>
            <a:custGeom>
              <a:avLst/>
              <a:gdLst>
                <a:gd name="connsiteX0" fmla="*/ 129627 w 129626"/>
                <a:gd name="connsiteY0" fmla="*/ 65660 h 131181"/>
                <a:gd name="connsiteX1" fmla="*/ 64825 w 129626"/>
                <a:gd name="connsiteY1" fmla="*/ 131181 h 131181"/>
                <a:gd name="connsiteX2" fmla="*/ 64825 w 129626"/>
                <a:gd name="connsiteY2" fmla="*/ 131181 h 131181"/>
                <a:gd name="connsiteX3" fmla="*/ 63145 w 129626"/>
                <a:gd name="connsiteY3" fmla="*/ 131061 h 131181"/>
                <a:gd name="connsiteX4" fmla="*/ 24 w 129626"/>
                <a:gd name="connsiteY4" fmla="*/ 63860 h 131181"/>
                <a:gd name="connsiteX5" fmla="*/ 66505 w 129626"/>
                <a:gd name="connsiteY5" fmla="*/ 18 h 131181"/>
                <a:gd name="connsiteX6" fmla="*/ 129627 w 129626"/>
                <a:gd name="connsiteY6" fmla="*/ 65660 h 131181"/>
                <a:gd name="connsiteX7" fmla="*/ 129627 w 129626"/>
                <a:gd name="connsiteY7" fmla="*/ 65660 h 13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26" h="131181">
                  <a:moveTo>
                    <a:pt x="129627" y="65660"/>
                  </a:moveTo>
                  <a:cubicBezTo>
                    <a:pt x="129627" y="101781"/>
                    <a:pt x="100586" y="131181"/>
                    <a:pt x="64825" y="131181"/>
                  </a:cubicBezTo>
                  <a:cubicBezTo>
                    <a:pt x="64825" y="131181"/>
                    <a:pt x="64825" y="131181"/>
                    <a:pt x="64825" y="131181"/>
                  </a:cubicBezTo>
                  <a:cubicBezTo>
                    <a:pt x="64225" y="131181"/>
                    <a:pt x="63745" y="131181"/>
                    <a:pt x="63145" y="131061"/>
                  </a:cubicBezTo>
                  <a:cubicBezTo>
                    <a:pt x="27384" y="130101"/>
                    <a:pt x="-937" y="100101"/>
                    <a:pt x="24" y="63860"/>
                  </a:cubicBezTo>
                  <a:cubicBezTo>
                    <a:pt x="984" y="27739"/>
                    <a:pt x="30744" y="-822"/>
                    <a:pt x="66505" y="18"/>
                  </a:cubicBezTo>
                  <a:cubicBezTo>
                    <a:pt x="101666" y="1098"/>
                    <a:pt x="129627" y="30139"/>
                    <a:pt x="129627" y="65660"/>
                  </a:cubicBezTo>
                  <a:lnTo>
                    <a:pt x="129627" y="65660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478">
              <a:extLst>
                <a:ext uri="{FF2B5EF4-FFF2-40B4-BE49-F238E27FC236}">
                  <a16:creationId xmlns:a16="http://schemas.microsoft.com/office/drawing/2014/main" id="{580FB5CF-6D83-402F-9960-2F036A3A728D}"/>
                </a:ext>
              </a:extLst>
            </p:cNvPr>
            <p:cNvSpPr/>
            <p:nvPr/>
          </p:nvSpPr>
          <p:spPr>
            <a:xfrm>
              <a:off x="4388389" y="5254638"/>
              <a:ext cx="131042" cy="129602"/>
            </a:xfrm>
            <a:custGeom>
              <a:avLst/>
              <a:gdLst>
                <a:gd name="connsiteX0" fmla="*/ 131043 w 131042"/>
                <a:gd name="connsiteY0" fmla="*/ 64801 h 129602"/>
                <a:gd name="connsiteX1" fmla="*/ 65521 w 131042"/>
                <a:gd name="connsiteY1" fmla="*/ 129603 h 129602"/>
                <a:gd name="connsiteX2" fmla="*/ 0 w 131042"/>
                <a:gd name="connsiteY2" fmla="*/ 64801 h 129602"/>
                <a:gd name="connsiteX3" fmla="*/ 65521 w 131042"/>
                <a:gd name="connsiteY3" fmla="*/ 0 h 129602"/>
                <a:gd name="connsiteX4" fmla="*/ 131043 w 131042"/>
                <a:gd name="connsiteY4" fmla="*/ 64801 h 129602"/>
                <a:gd name="connsiteX5" fmla="*/ 131043 w 131042"/>
                <a:gd name="connsiteY5" fmla="*/ 64801 h 12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042" h="129602">
                  <a:moveTo>
                    <a:pt x="131043" y="64801"/>
                  </a:moveTo>
                  <a:cubicBezTo>
                    <a:pt x="131043" y="100562"/>
                    <a:pt x="101762" y="129603"/>
                    <a:pt x="65521" y="129603"/>
                  </a:cubicBezTo>
                  <a:cubicBezTo>
                    <a:pt x="29281" y="129603"/>
                    <a:pt x="0" y="100562"/>
                    <a:pt x="0" y="64801"/>
                  </a:cubicBezTo>
                  <a:cubicBezTo>
                    <a:pt x="0" y="29040"/>
                    <a:pt x="29281" y="0"/>
                    <a:pt x="65521" y="0"/>
                  </a:cubicBezTo>
                  <a:cubicBezTo>
                    <a:pt x="101642" y="0"/>
                    <a:pt x="131043" y="29040"/>
                    <a:pt x="131043" y="64801"/>
                  </a:cubicBezTo>
                  <a:lnTo>
                    <a:pt x="131043" y="64801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479">
              <a:extLst>
                <a:ext uri="{FF2B5EF4-FFF2-40B4-BE49-F238E27FC236}">
                  <a16:creationId xmlns:a16="http://schemas.microsoft.com/office/drawing/2014/main" id="{023CE840-362D-4D9B-B44F-7089514D1A0A}"/>
                </a:ext>
              </a:extLst>
            </p:cNvPr>
            <p:cNvSpPr/>
            <p:nvPr/>
          </p:nvSpPr>
          <p:spPr>
            <a:xfrm>
              <a:off x="5113805" y="4427939"/>
              <a:ext cx="172837" cy="138243"/>
            </a:xfrm>
            <a:custGeom>
              <a:avLst/>
              <a:gdLst>
                <a:gd name="connsiteX0" fmla="*/ 170524 w 172837"/>
                <a:gd name="connsiteY0" fmla="*/ 138243 h 138243"/>
                <a:gd name="connsiteX1" fmla="*/ 36841 w 172837"/>
                <a:gd name="connsiteY1" fmla="*/ 138243 h 138243"/>
                <a:gd name="connsiteX2" fmla="*/ 0 w 172837"/>
                <a:gd name="connsiteY2" fmla="*/ 101282 h 138243"/>
                <a:gd name="connsiteX3" fmla="*/ 0 w 172837"/>
                <a:gd name="connsiteY3" fmla="*/ 2280 h 138243"/>
                <a:gd name="connsiteX4" fmla="*/ 2280 w 172837"/>
                <a:gd name="connsiteY4" fmla="*/ 0 h 138243"/>
                <a:gd name="connsiteX5" fmla="*/ 3720 w 172837"/>
                <a:gd name="connsiteY5" fmla="*/ 480 h 138243"/>
                <a:gd name="connsiteX6" fmla="*/ 171964 w 172837"/>
                <a:gd name="connsiteY6" fmla="*/ 134163 h 138243"/>
                <a:gd name="connsiteX7" fmla="*/ 172324 w 172837"/>
                <a:gd name="connsiteY7" fmla="*/ 137403 h 138243"/>
                <a:gd name="connsiteX8" fmla="*/ 170524 w 172837"/>
                <a:gd name="connsiteY8" fmla="*/ 138243 h 138243"/>
                <a:gd name="connsiteX9" fmla="*/ 170524 w 172837"/>
                <a:gd name="connsiteY9" fmla="*/ 138243 h 138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37" h="138243">
                  <a:moveTo>
                    <a:pt x="170524" y="138243"/>
                  </a:moveTo>
                  <a:lnTo>
                    <a:pt x="36841" y="138243"/>
                  </a:lnTo>
                  <a:cubicBezTo>
                    <a:pt x="16560" y="138243"/>
                    <a:pt x="0" y="121683"/>
                    <a:pt x="0" y="101282"/>
                  </a:cubicBezTo>
                  <a:lnTo>
                    <a:pt x="0" y="2280"/>
                  </a:lnTo>
                  <a:cubicBezTo>
                    <a:pt x="0" y="960"/>
                    <a:pt x="1080" y="0"/>
                    <a:pt x="2280" y="0"/>
                  </a:cubicBezTo>
                  <a:cubicBezTo>
                    <a:pt x="2760" y="0"/>
                    <a:pt x="3360" y="120"/>
                    <a:pt x="3720" y="480"/>
                  </a:cubicBezTo>
                  <a:lnTo>
                    <a:pt x="171964" y="134163"/>
                  </a:lnTo>
                  <a:cubicBezTo>
                    <a:pt x="172924" y="135003"/>
                    <a:pt x="173164" y="136443"/>
                    <a:pt x="172324" y="137403"/>
                  </a:cubicBezTo>
                  <a:cubicBezTo>
                    <a:pt x="171844" y="137883"/>
                    <a:pt x="171244" y="138243"/>
                    <a:pt x="170524" y="138243"/>
                  </a:cubicBezTo>
                  <a:lnTo>
                    <a:pt x="170524" y="138243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80">
              <a:extLst>
                <a:ext uri="{FF2B5EF4-FFF2-40B4-BE49-F238E27FC236}">
                  <a16:creationId xmlns:a16="http://schemas.microsoft.com/office/drawing/2014/main" id="{F3C7CD20-B4EC-4DC0-9790-FF0178E10E3D}"/>
                </a:ext>
              </a:extLst>
            </p:cNvPr>
            <p:cNvSpPr/>
            <p:nvPr/>
          </p:nvSpPr>
          <p:spPr>
            <a:xfrm>
              <a:off x="4448561" y="4978032"/>
              <a:ext cx="76270" cy="129603"/>
            </a:xfrm>
            <a:custGeom>
              <a:avLst/>
              <a:gdLst>
                <a:gd name="connsiteX0" fmla="*/ 76270 w 76270"/>
                <a:gd name="connsiteY0" fmla="*/ 64322 h 129603"/>
                <a:gd name="connsiteX1" fmla="*/ 11709 w 76270"/>
                <a:gd name="connsiteY1" fmla="*/ 129603 h 129603"/>
                <a:gd name="connsiteX2" fmla="*/ 11709 w 76270"/>
                <a:gd name="connsiteY2" fmla="*/ 129603 h 129603"/>
                <a:gd name="connsiteX3" fmla="*/ 10029 w 76270"/>
                <a:gd name="connsiteY3" fmla="*/ 129483 h 129603"/>
                <a:gd name="connsiteX4" fmla="*/ 22629 w 76270"/>
                <a:gd name="connsiteY4" fmla="*/ 0 h 129603"/>
                <a:gd name="connsiteX5" fmla="*/ 76270 w 76270"/>
                <a:gd name="connsiteY5" fmla="*/ 64322 h 129603"/>
                <a:gd name="connsiteX6" fmla="*/ 76270 w 76270"/>
                <a:gd name="connsiteY6" fmla="*/ 64322 h 12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70" h="129603">
                  <a:moveTo>
                    <a:pt x="76270" y="64322"/>
                  </a:moveTo>
                  <a:cubicBezTo>
                    <a:pt x="76270" y="100322"/>
                    <a:pt x="47350" y="129603"/>
                    <a:pt x="11709" y="129603"/>
                  </a:cubicBezTo>
                  <a:cubicBezTo>
                    <a:pt x="11709" y="129603"/>
                    <a:pt x="11709" y="129603"/>
                    <a:pt x="11709" y="129603"/>
                  </a:cubicBezTo>
                  <a:cubicBezTo>
                    <a:pt x="11109" y="129603"/>
                    <a:pt x="10629" y="129603"/>
                    <a:pt x="10029" y="129483"/>
                  </a:cubicBezTo>
                  <a:cubicBezTo>
                    <a:pt x="-6891" y="86762"/>
                    <a:pt x="-2211" y="38521"/>
                    <a:pt x="22629" y="0"/>
                  </a:cubicBezTo>
                  <a:cubicBezTo>
                    <a:pt x="53590" y="5400"/>
                    <a:pt x="76270" y="32521"/>
                    <a:pt x="76270" y="64322"/>
                  </a:cubicBezTo>
                  <a:lnTo>
                    <a:pt x="76270" y="64322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481">
              <a:extLst>
                <a:ext uri="{FF2B5EF4-FFF2-40B4-BE49-F238E27FC236}">
                  <a16:creationId xmlns:a16="http://schemas.microsoft.com/office/drawing/2014/main" id="{FB0D82BE-D71A-4D07-A3D4-BF2F37F128FE}"/>
                </a:ext>
              </a:extLst>
            </p:cNvPr>
            <p:cNvSpPr/>
            <p:nvPr/>
          </p:nvSpPr>
          <p:spPr>
            <a:xfrm>
              <a:off x="4598273" y="4992432"/>
              <a:ext cx="128043" cy="37440"/>
            </a:xfrm>
            <a:custGeom>
              <a:avLst/>
              <a:gdLst>
                <a:gd name="connsiteX0" fmla="*/ 0 w 128043"/>
                <a:gd name="connsiteY0" fmla="*/ 18720 h 37440"/>
                <a:gd name="connsiteX1" fmla="*/ 18360 w 128043"/>
                <a:gd name="connsiteY1" fmla="*/ 0 h 37440"/>
                <a:gd name="connsiteX2" fmla="*/ 116043 w 128043"/>
                <a:gd name="connsiteY2" fmla="*/ 0 h 37440"/>
                <a:gd name="connsiteX3" fmla="*/ 128043 w 128043"/>
                <a:gd name="connsiteY3" fmla="*/ 37441 h 37440"/>
                <a:gd name="connsiteX4" fmla="*/ 18240 w 128043"/>
                <a:gd name="connsiteY4" fmla="*/ 37441 h 37440"/>
                <a:gd name="connsiteX5" fmla="*/ 0 w 128043"/>
                <a:gd name="connsiteY5" fmla="*/ 18720 h 37440"/>
                <a:gd name="connsiteX6" fmla="*/ 0 w 128043"/>
                <a:gd name="connsiteY6" fmla="*/ 18720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043" h="37440">
                  <a:moveTo>
                    <a:pt x="0" y="18720"/>
                  </a:moveTo>
                  <a:cubicBezTo>
                    <a:pt x="0" y="8400"/>
                    <a:pt x="8280" y="0"/>
                    <a:pt x="18360" y="0"/>
                  </a:cubicBezTo>
                  <a:lnTo>
                    <a:pt x="116043" y="0"/>
                  </a:lnTo>
                  <a:cubicBezTo>
                    <a:pt x="121803" y="11880"/>
                    <a:pt x="125763" y="24481"/>
                    <a:pt x="128043" y="37441"/>
                  </a:cubicBezTo>
                  <a:lnTo>
                    <a:pt x="18240" y="37441"/>
                  </a:lnTo>
                  <a:cubicBezTo>
                    <a:pt x="8280" y="37441"/>
                    <a:pt x="0" y="29040"/>
                    <a:pt x="0" y="18720"/>
                  </a:cubicBezTo>
                  <a:lnTo>
                    <a:pt x="0" y="18720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82">
              <a:extLst>
                <a:ext uri="{FF2B5EF4-FFF2-40B4-BE49-F238E27FC236}">
                  <a16:creationId xmlns:a16="http://schemas.microsoft.com/office/drawing/2014/main" id="{98714B9F-A501-41F5-A512-C1FAE44867DD}"/>
                </a:ext>
              </a:extLst>
            </p:cNvPr>
            <p:cNvSpPr/>
            <p:nvPr/>
          </p:nvSpPr>
          <p:spPr>
            <a:xfrm>
              <a:off x="4598153" y="5054354"/>
              <a:ext cx="131163" cy="37440"/>
            </a:xfrm>
            <a:custGeom>
              <a:avLst/>
              <a:gdLst>
                <a:gd name="connsiteX0" fmla="*/ 131163 w 131163"/>
                <a:gd name="connsiteY0" fmla="*/ 0 h 37440"/>
                <a:gd name="connsiteX1" fmla="*/ 126243 w 131163"/>
                <a:gd name="connsiteY1" fmla="*/ 37441 h 37440"/>
                <a:gd name="connsiteX2" fmla="*/ 18481 w 131163"/>
                <a:gd name="connsiteY2" fmla="*/ 37441 h 37440"/>
                <a:gd name="connsiteX3" fmla="*/ 0 w 131163"/>
                <a:gd name="connsiteY3" fmla="*/ 18720 h 37440"/>
                <a:gd name="connsiteX4" fmla="*/ 18481 w 131163"/>
                <a:gd name="connsiteY4" fmla="*/ 0 h 37440"/>
                <a:gd name="connsiteX5" fmla="*/ 131163 w 131163"/>
                <a:gd name="connsiteY5" fmla="*/ 0 h 3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163" h="37440">
                  <a:moveTo>
                    <a:pt x="131163" y="0"/>
                  </a:moveTo>
                  <a:cubicBezTo>
                    <a:pt x="131163" y="12600"/>
                    <a:pt x="129483" y="25201"/>
                    <a:pt x="126243" y="37441"/>
                  </a:cubicBezTo>
                  <a:lnTo>
                    <a:pt x="18481" y="37441"/>
                  </a:lnTo>
                  <a:cubicBezTo>
                    <a:pt x="8280" y="37441"/>
                    <a:pt x="0" y="29040"/>
                    <a:pt x="0" y="18720"/>
                  </a:cubicBezTo>
                  <a:cubicBezTo>
                    <a:pt x="0" y="8400"/>
                    <a:pt x="8280" y="0"/>
                    <a:pt x="18481" y="0"/>
                  </a:cubicBezTo>
                  <a:lnTo>
                    <a:pt x="131163" y="0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83">
              <a:extLst>
                <a:ext uri="{FF2B5EF4-FFF2-40B4-BE49-F238E27FC236}">
                  <a16:creationId xmlns:a16="http://schemas.microsoft.com/office/drawing/2014/main" id="{41210BC9-0813-43A3-9DF8-632D03AB984C}"/>
                </a:ext>
              </a:extLst>
            </p:cNvPr>
            <p:cNvSpPr/>
            <p:nvPr/>
          </p:nvSpPr>
          <p:spPr>
            <a:xfrm>
              <a:off x="4700588" y="5107587"/>
              <a:ext cx="273580" cy="182978"/>
            </a:xfrm>
            <a:custGeom>
              <a:avLst/>
              <a:gdLst>
                <a:gd name="connsiteX0" fmla="*/ 270654 w 273580"/>
                <a:gd name="connsiteY0" fmla="*/ 173331 h 182978"/>
                <a:gd name="connsiteX1" fmla="*/ 243173 w 273580"/>
                <a:gd name="connsiteY1" fmla="*/ 180052 h 182978"/>
                <a:gd name="connsiteX2" fmla="*/ 9648 w 273580"/>
                <a:gd name="connsiteY2" fmla="*/ 37248 h 182978"/>
                <a:gd name="connsiteX3" fmla="*/ 2927 w 273580"/>
                <a:gd name="connsiteY3" fmla="*/ 9648 h 182978"/>
                <a:gd name="connsiteX4" fmla="*/ 30408 w 273580"/>
                <a:gd name="connsiteY4" fmla="*/ 2927 h 182978"/>
                <a:gd name="connsiteX5" fmla="*/ 263933 w 273580"/>
                <a:gd name="connsiteY5" fmla="*/ 145731 h 182978"/>
                <a:gd name="connsiteX6" fmla="*/ 270654 w 273580"/>
                <a:gd name="connsiteY6" fmla="*/ 173331 h 182978"/>
                <a:gd name="connsiteX7" fmla="*/ 270654 w 273580"/>
                <a:gd name="connsiteY7" fmla="*/ 173331 h 18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80" h="182978">
                  <a:moveTo>
                    <a:pt x="270654" y="173331"/>
                  </a:moveTo>
                  <a:cubicBezTo>
                    <a:pt x="264893" y="182811"/>
                    <a:pt x="252533" y="185812"/>
                    <a:pt x="243173" y="180052"/>
                  </a:cubicBezTo>
                  <a:lnTo>
                    <a:pt x="9648" y="37248"/>
                  </a:lnTo>
                  <a:cubicBezTo>
                    <a:pt x="167" y="31488"/>
                    <a:pt x="-2833" y="19128"/>
                    <a:pt x="2927" y="9648"/>
                  </a:cubicBezTo>
                  <a:cubicBezTo>
                    <a:pt x="8687" y="167"/>
                    <a:pt x="21048" y="-2833"/>
                    <a:pt x="30408" y="2927"/>
                  </a:cubicBezTo>
                  <a:lnTo>
                    <a:pt x="263933" y="145731"/>
                  </a:lnTo>
                  <a:cubicBezTo>
                    <a:pt x="273413" y="151491"/>
                    <a:pt x="276414" y="163851"/>
                    <a:pt x="270654" y="173331"/>
                  </a:cubicBezTo>
                  <a:lnTo>
                    <a:pt x="270654" y="173331"/>
                  </a:lnTo>
                  <a:close/>
                </a:path>
              </a:pathLst>
            </a:custGeom>
            <a:solidFill>
              <a:srgbClr val="403D5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484">
              <a:extLst>
                <a:ext uri="{FF2B5EF4-FFF2-40B4-BE49-F238E27FC236}">
                  <a16:creationId xmlns:a16="http://schemas.microsoft.com/office/drawing/2014/main" id="{82640527-93BF-4F8B-9C0D-794552E13AEF}"/>
                </a:ext>
              </a:extLst>
            </p:cNvPr>
            <p:cNvSpPr/>
            <p:nvPr/>
          </p:nvSpPr>
          <p:spPr>
            <a:xfrm>
              <a:off x="4439934" y="4894488"/>
              <a:ext cx="321091" cy="321171"/>
            </a:xfrm>
            <a:custGeom>
              <a:avLst/>
              <a:gdLst>
                <a:gd name="connsiteX0" fmla="*/ 297663 w 321091"/>
                <a:gd name="connsiteY0" fmla="*/ 244228 h 321171"/>
                <a:gd name="connsiteX1" fmla="*/ 76978 w 321091"/>
                <a:gd name="connsiteY1" fmla="*/ 297629 h 321171"/>
                <a:gd name="connsiteX2" fmla="*/ 23456 w 321091"/>
                <a:gd name="connsiteY2" fmla="*/ 76944 h 321171"/>
                <a:gd name="connsiteX3" fmla="*/ 244141 w 321091"/>
                <a:gd name="connsiteY3" fmla="*/ 23543 h 321171"/>
                <a:gd name="connsiteX4" fmla="*/ 297663 w 321091"/>
                <a:gd name="connsiteY4" fmla="*/ 244228 h 321171"/>
                <a:gd name="connsiteX5" fmla="*/ 297663 w 321091"/>
                <a:gd name="connsiteY5" fmla="*/ 244228 h 321171"/>
                <a:gd name="connsiteX6" fmla="*/ 57777 w 321091"/>
                <a:gd name="connsiteY6" fmla="*/ 97824 h 321171"/>
                <a:gd name="connsiteX7" fmla="*/ 97858 w 321091"/>
                <a:gd name="connsiteY7" fmla="*/ 263308 h 321171"/>
                <a:gd name="connsiteX8" fmla="*/ 263342 w 321091"/>
                <a:gd name="connsiteY8" fmla="*/ 223227 h 321171"/>
                <a:gd name="connsiteX9" fmla="*/ 223261 w 321091"/>
                <a:gd name="connsiteY9" fmla="*/ 57743 h 321171"/>
                <a:gd name="connsiteX10" fmla="*/ 57777 w 321091"/>
                <a:gd name="connsiteY10" fmla="*/ 97824 h 321171"/>
                <a:gd name="connsiteX11" fmla="*/ 57777 w 321091"/>
                <a:gd name="connsiteY11" fmla="*/ 97824 h 32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091" h="321171">
                  <a:moveTo>
                    <a:pt x="297663" y="244228"/>
                  </a:moveTo>
                  <a:cubicBezTo>
                    <a:pt x="251462" y="319950"/>
                    <a:pt x="152699" y="343830"/>
                    <a:pt x="76978" y="297629"/>
                  </a:cubicBezTo>
                  <a:cubicBezTo>
                    <a:pt x="1256" y="251428"/>
                    <a:pt x="-22625" y="152666"/>
                    <a:pt x="23456" y="76944"/>
                  </a:cubicBezTo>
                  <a:cubicBezTo>
                    <a:pt x="69658" y="1222"/>
                    <a:pt x="168420" y="-22658"/>
                    <a:pt x="244141" y="23543"/>
                  </a:cubicBezTo>
                  <a:cubicBezTo>
                    <a:pt x="319743" y="69744"/>
                    <a:pt x="343744" y="168506"/>
                    <a:pt x="297663" y="244228"/>
                  </a:cubicBezTo>
                  <a:lnTo>
                    <a:pt x="297663" y="244228"/>
                  </a:lnTo>
                  <a:close/>
                  <a:moveTo>
                    <a:pt x="57777" y="97824"/>
                  </a:moveTo>
                  <a:cubicBezTo>
                    <a:pt x="23096" y="154586"/>
                    <a:pt x="41097" y="228747"/>
                    <a:pt x="97858" y="263308"/>
                  </a:cubicBezTo>
                  <a:cubicBezTo>
                    <a:pt x="154619" y="297989"/>
                    <a:pt x="228781" y="279988"/>
                    <a:pt x="263342" y="223227"/>
                  </a:cubicBezTo>
                  <a:cubicBezTo>
                    <a:pt x="298023" y="166466"/>
                    <a:pt x="280022" y="92304"/>
                    <a:pt x="223261" y="57743"/>
                  </a:cubicBezTo>
                  <a:cubicBezTo>
                    <a:pt x="166500" y="23183"/>
                    <a:pt x="92458" y="41183"/>
                    <a:pt x="57777" y="97824"/>
                  </a:cubicBezTo>
                  <a:lnTo>
                    <a:pt x="57777" y="97824"/>
                  </a:lnTo>
                  <a:close/>
                </a:path>
              </a:pathLst>
            </a:custGeom>
            <a:solidFill>
              <a:srgbClr val="403D5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85">
              <a:extLst>
                <a:ext uri="{FF2B5EF4-FFF2-40B4-BE49-F238E27FC236}">
                  <a16:creationId xmlns:a16="http://schemas.microsoft.com/office/drawing/2014/main" id="{6137764E-533A-4D4F-8453-24886BBBE5EA}"/>
                </a:ext>
              </a:extLst>
            </p:cNvPr>
            <p:cNvSpPr/>
            <p:nvPr/>
          </p:nvSpPr>
          <p:spPr>
            <a:xfrm>
              <a:off x="5168887" y="4916230"/>
              <a:ext cx="164163" cy="164163"/>
            </a:xfrm>
            <a:custGeom>
              <a:avLst/>
              <a:gdLst>
                <a:gd name="connsiteX0" fmla="*/ 164164 w 164163"/>
                <a:gd name="connsiteY0" fmla="*/ 82082 h 164163"/>
                <a:gd name="connsiteX1" fmla="*/ 82082 w 164163"/>
                <a:gd name="connsiteY1" fmla="*/ 164164 h 164163"/>
                <a:gd name="connsiteX2" fmla="*/ 0 w 164163"/>
                <a:gd name="connsiteY2" fmla="*/ 82082 h 164163"/>
                <a:gd name="connsiteX3" fmla="*/ 82082 w 164163"/>
                <a:gd name="connsiteY3" fmla="*/ 0 h 164163"/>
                <a:gd name="connsiteX4" fmla="*/ 164164 w 164163"/>
                <a:gd name="connsiteY4" fmla="*/ 82082 h 164163"/>
                <a:gd name="connsiteX5" fmla="*/ 164164 w 164163"/>
                <a:gd name="connsiteY5" fmla="*/ 82082 h 1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163" h="164163">
                  <a:moveTo>
                    <a:pt x="164164" y="82082"/>
                  </a:moveTo>
                  <a:cubicBezTo>
                    <a:pt x="164164" y="127443"/>
                    <a:pt x="127443" y="164164"/>
                    <a:pt x="82082" y="164164"/>
                  </a:cubicBezTo>
                  <a:cubicBezTo>
                    <a:pt x="36721" y="164164"/>
                    <a:pt x="0" y="127443"/>
                    <a:pt x="0" y="82082"/>
                  </a:cubicBezTo>
                  <a:cubicBezTo>
                    <a:pt x="0" y="36721"/>
                    <a:pt x="36721" y="0"/>
                    <a:pt x="82082" y="0"/>
                  </a:cubicBezTo>
                  <a:cubicBezTo>
                    <a:pt x="127443" y="0"/>
                    <a:pt x="164164" y="36721"/>
                    <a:pt x="164164" y="82082"/>
                  </a:cubicBezTo>
                  <a:lnTo>
                    <a:pt x="164164" y="82082"/>
                  </a:lnTo>
                  <a:close/>
                </a:path>
              </a:pathLst>
            </a:custGeom>
            <a:solidFill>
              <a:srgbClr val="A0616A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86">
              <a:extLst>
                <a:ext uri="{FF2B5EF4-FFF2-40B4-BE49-F238E27FC236}">
                  <a16:creationId xmlns:a16="http://schemas.microsoft.com/office/drawing/2014/main" id="{128D6706-33A5-4AD4-8B75-9E28DB82158C}"/>
                </a:ext>
              </a:extLst>
            </p:cNvPr>
            <p:cNvSpPr/>
            <p:nvPr/>
          </p:nvSpPr>
          <p:spPr>
            <a:xfrm>
              <a:off x="5243427" y="5141975"/>
              <a:ext cx="200286" cy="342828"/>
            </a:xfrm>
            <a:custGeom>
              <a:avLst/>
              <a:gdLst>
                <a:gd name="connsiteX0" fmla="*/ 1781 w 200286"/>
                <a:gd name="connsiteY0" fmla="*/ 317268 h 342828"/>
                <a:gd name="connsiteX1" fmla="*/ 25661 w 200286"/>
                <a:gd name="connsiteY1" fmla="*/ 270827 h 342828"/>
                <a:gd name="connsiteX2" fmla="*/ 29741 w 200286"/>
                <a:gd name="connsiteY2" fmla="*/ 269747 h 342828"/>
                <a:gd name="connsiteX3" fmla="*/ 34662 w 200286"/>
                <a:gd name="connsiteY3" fmla="*/ 269147 h 342828"/>
                <a:gd name="connsiteX4" fmla="*/ 121304 w 200286"/>
                <a:gd name="connsiteY4" fmla="*/ 129944 h 342828"/>
                <a:gd name="connsiteX5" fmla="*/ 42102 w 200286"/>
                <a:gd name="connsiteY5" fmla="*/ 54582 h 342828"/>
                <a:gd name="connsiteX6" fmla="*/ 41022 w 200286"/>
                <a:gd name="connsiteY6" fmla="*/ 9821 h 342828"/>
                <a:gd name="connsiteX7" fmla="*/ 85663 w 200286"/>
                <a:gd name="connsiteY7" fmla="*/ 8741 h 342828"/>
                <a:gd name="connsiteX8" fmla="*/ 86023 w 200286"/>
                <a:gd name="connsiteY8" fmla="*/ 9101 h 342828"/>
                <a:gd name="connsiteX9" fmla="*/ 195345 w 200286"/>
                <a:gd name="connsiteY9" fmla="*/ 116983 h 342828"/>
                <a:gd name="connsiteX10" fmla="*/ 195585 w 200286"/>
                <a:gd name="connsiteY10" fmla="*/ 117223 h 342828"/>
                <a:gd name="connsiteX11" fmla="*/ 193545 w 200286"/>
                <a:gd name="connsiteY11" fmla="*/ 151424 h 342828"/>
                <a:gd name="connsiteX12" fmla="*/ 72102 w 200286"/>
                <a:gd name="connsiteY12" fmla="*/ 295188 h 342828"/>
                <a:gd name="connsiteX13" fmla="*/ 73063 w 200286"/>
                <a:gd name="connsiteY13" fmla="*/ 298668 h 342828"/>
                <a:gd name="connsiteX14" fmla="*/ 44142 w 200286"/>
                <a:gd name="connsiteY14" fmla="*/ 342109 h 342828"/>
                <a:gd name="connsiteX15" fmla="*/ 39942 w 200286"/>
                <a:gd name="connsiteY15" fmla="*/ 342709 h 342828"/>
                <a:gd name="connsiteX16" fmla="*/ 36822 w 200286"/>
                <a:gd name="connsiteY16" fmla="*/ 342829 h 342828"/>
                <a:gd name="connsiteX17" fmla="*/ 1781 w 200286"/>
                <a:gd name="connsiteY17" fmla="*/ 317268 h 342828"/>
                <a:gd name="connsiteX18" fmla="*/ 1781 w 200286"/>
                <a:gd name="connsiteY18" fmla="*/ 317268 h 34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0286" h="342828">
                  <a:moveTo>
                    <a:pt x="1781" y="317268"/>
                  </a:moveTo>
                  <a:cubicBezTo>
                    <a:pt x="-4459" y="297828"/>
                    <a:pt x="6221" y="277067"/>
                    <a:pt x="25661" y="270827"/>
                  </a:cubicBezTo>
                  <a:cubicBezTo>
                    <a:pt x="26982" y="270347"/>
                    <a:pt x="28301" y="270107"/>
                    <a:pt x="29741" y="269747"/>
                  </a:cubicBezTo>
                  <a:cubicBezTo>
                    <a:pt x="31301" y="269387"/>
                    <a:pt x="32982" y="269267"/>
                    <a:pt x="34662" y="269147"/>
                  </a:cubicBezTo>
                  <a:lnTo>
                    <a:pt x="121304" y="129944"/>
                  </a:lnTo>
                  <a:lnTo>
                    <a:pt x="42102" y="54582"/>
                  </a:lnTo>
                  <a:cubicBezTo>
                    <a:pt x="29501" y="42582"/>
                    <a:pt x="28902" y="22541"/>
                    <a:pt x="41022" y="9821"/>
                  </a:cubicBezTo>
                  <a:cubicBezTo>
                    <a:pt x="53022" y="-2779"/>
                    <a:pt x="73063" y="-3379"/>
                    <a:pt x="85663" y="8741"/>
                  </a:cubicBezTo>
                  <a:cubicBezTo>
                    <a:pt x="85783" y="8861"/>
                    <a:pt x="85903" y="8981"/>
                    <a:pt x="86023" y="9101"/>
                  </a:cubicBezTo>
                  <a:lnTo>
                    <a:pt x="195345" y="116983"/>
                  </a:lnTo>
                  <a:lnTo>
                    <a:pt x="195585" y="117223"/>
                  </a:lnTo>
                  <a:cubicBezTo>
                    <a:pt x="202546" y="127784"/>
                    <a:pt x="201706" y="141704"/>
                    <a:pt x="193545" y="151424"/>
                  </a:cubicBezTo>
                  <a:lnTo>
                    <a:pt x="72102" y="295188"/>
                  </a:lnTo>
                  <a:cubicBezTo>
                    <a:pt x="72463" y="296388"/>
                    <a:pt x="72823" y="297468"/>
                    <a:pt x="73063" y="298668"/>
                  </a:cubicBezTo>
                  <a:cubicBezTo>
                    <a:pt x="77022" y="318588"/>
                    <a:pt x="64062" y="338029"/>
                    <a:pt x="44142" y="342109"/>
                  </a:cubicBezTo>
                  <a:cubicBezTo>
                    <a:pt x="42822" y="342349"/>
                    <a:pt x="41382" y="342589"/>
                    <a:pt x="39942" y="342709"/>
                  </a:cubicBezTo>
                  <a:cubicBezTo>
                    <a:pt x="38862" y="342829"/>
                    <a:pt x="37902" y="342829"/>
                    <a:pt x="36822" y="342829"/>
                  </a:cubicBezTo>
                  <a:cubicBezTo>
                    <a:pt x="20861" y="342829"/>
                    <a:pt x="6701" y="332508"/>
                    <a:pt x="1781" y="317268"/>
                  </a:cubicBezTo>
                  <a:lnTo>
                    <a:pt x="1781" y="317268"/>
                  </a:lnTo>
                  <a:close/>
                </a:path>
              </a:pathLst>
            </a:custGeom>
            <a:solidFill>
              <a:srgbClr val="A0616A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87">
              <a:extLst>
                <a:ext uri="{FF2B5EF4-FFF2-40B4-BE49-F238E27FC236}">
                  <a16:creationId xmlns:a16="http://schemas.microsoft.com/office/drawing/2014/main" id="{ED173EB4-FE12-4DB5-A4BF-D31B3285F7D8}"/>
                </a:ext>
              </a:extLst>
            </p:cNvPr>
            <p:cNvSpPr/>
            <p:nvPr/>
          </p:nvSpPr>
          <p:spPr>
            <a:xfrm>
              <a:off x="5055124" y="5983295"/>
              <a:ext cx="60481" cy="158403"/>
            </a:xfrm>
            <a:custGeom>
              <a:avLst/>
              <a:gdLst>
                <a:gd name="connsiteX0" fmla="*/ 60481 w 60481"/>
                <a:gd name="connsiteY0" fmla="*/ 158403 h 158403"/>
                <a:gd name="connsiteX1" fmla="*/ 19440 w 60481"/>
                <a:gd name="connsiteY1" fmla="*/ 158403 h 158403"/>
                <a:gd name="connsiteX2" fmla="*/ 0 w 60481"/>
                <a:gd name="connsiteY2" fmla="*/ 0 h 158403"/>
                <a:gd name="connsiteX3" fmla="*/ 60481 w 60481"/>
                <a:gd name="connsiteY3" fmla="*/ 0 h 158403"/>
                <a:gd name="connsiteX4" fmla="*/ 60481 w 60481"/>
                <a:gd name="connsiteY4" fmla="*/ 158403 h 158403"/>
                <a:gd name="connsiteX5" fmla="*/ 60481 w 60481"/>
                <a:gd name="connsiteY5" fmla="*/ 158403 h 15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481" h="158403">
                  <a:moveTo>
                    <a:pt x="60481" y="158403"/>
                  </a:moveTo>
                  <a:lnTo>
                    <a:pt x="19440" y="158403"/>
                  </a:lnTo>
                  <a:lnTo>
                    <a:pt x="0" y="0"/>
                  </a:lnTo>
                  <a:lnTo>
                    <a:pt x="60481" y="0"/>
                  </a:lnTo>
                  <a:lnTo>
                    <a:pt x="60481" y="158403"/>
                  </a:lnTo>
                  <a:lnTo>
                    <a:pt x="60481" y="158403"/>
                  </a:lnTo>
                  <a:close/>
                </a:path>
              </a:pathLst>
            </a:custGeom>
            <a:solidFill>
              <a:srgbClr val="A0616A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88">
              <a:extLst>
                <a:ext uri="{FF2B5EF4-FFF2-40B4-BE49-F238E27FC236}">
                  <a16:creationId xmlns:a16="http://schemas.microsoft.com/office/drawing/2014/main" id="{274DD969-8576-46CF-8339-16B6EEFD6A9F}"/>
                </a:ext>
              </a:extLst>
            </p:cNvPr>
            <p:cNvSpPr/>
            <p:nvPr/>
          </p:nvSpPr>
          <p:spPr>
            <a:xfrm>
              <a:off x="4994282" y="6127178"/>
              <a:ext cx="132483" cy="53281"/>
            </a:xfrm>
            <a:custGeom>
              <a:avLst/>
              <a:gdLst>
                <a:gd name="connsiteX0" fmla="*/ 132483 w 132483"/>
                <a:gd name="connsiteY0" fmla="*/ 53281 h 53281"/>
                <a:gd name="connsiteX1" fmla="*/ 0 w 132483"/>
                <a:gd name="connsiteY1" fmla="*/ 53281 h 53281"/>
                <a:gd name="connsiteX2" fmla="*/ 0 w 132483"/>
                <a:gd name="connsiteY2" fmla="*/ 51601 h 53281"/>
                <a:gd name="connsiteX3" fmla="*/ 51601 w 132483"/>
                <a:gd name="connsiteY3" fmla="*/ 0 h 53281"/>
                <a:gd name="connsiteX4" fmla="*/ 51601 w 132483"/>
                <a:gd name="connsiteY4" fmla="*/ 0 h 53281"/>
                <a:gd name="connsiteX5" fmla="*/ 51601 w 132483"/>
                <a:gd name="connsiteY5" fmla="*/ 0 h 53281"/>
                <a:gd name="connsiteX6" fmla="*/ 132483 w 132483"/>
                <a:gd name="connsiteY6" fmla="*/ 0 h 53281"/>
                <a:gd name="connsiteX7" fmla="*/ 132483 w 132483"/>
                <a:gd name="connsiteY7" fmla="*/ 53281 h 53281"/>
                <a:gd name="connsiteX8" fmla="*/ 132483 w 132483"/>
                <a:gd name="connsiteY8" fmla="*/ 53281 h 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83" h="53281">
                  <a:moveTo>
                    <a:pt x="132483" y="53281"/>
                  </a:moveTo>
                  <a:lnTo>
                    <a:pt x="0" y="53281"/>
                  </a:lnTo>
                  <a:lnTo>
                    <a:pt x="0" y="51601"/>
                  </a:lnTo>
                  <a:cubicBezTo>
                    <a:pt x="0" y="23160"/>
                    <a:pt x="23041" y="0"/>
                    <a:pt x="51601" y="0"/>
                  </a:cubicBezTo>
                  <a:cubicBezTo>
                    <a:pt x="51601" y="0"/>
                    <a:pt x="51601" y="0"/>
                    <a:pt x="51601" y="0"/>
                  </a:cubicBezTo>
                  <a:lnTo>
                    <a:pt x="51601" y="0"/>
                  </a:lnTo>
                  <a:lnTo>
                    <a:pt x="132483" y="0"/>
                  </a:lnTo>
                  <a:lnTo>
                    <a:pt x="132483" y="53281"/>
                  </a:lnTo>
                  <a:lnTo>
                    <a:pt x="132483" y="53281"/>
                  </a:lnTo>
                  <a:close/>
                </a:path>
              </a:pathLst>
            </a:custGeom>
            <a:solidFill>
              <a:srgbClr val="303C97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89">
              <a:extLst>
                <a:ext uri="{FF2B5EF4-FFF2-40B4-BE49-F238E27FC236}">
                  <a16:creationId xmlns:a16="http://schemas.microsoft.com/office/drawing/2014/main" id="{D90C27CD-1AC1-4DF1-8804-9F0D786D03E0}"/>
                </a:ext>
              </a:extLst>
            </p:cNvPr>
            <p:cNvSpPr/>
            <p:nvPr/>
          </p:nvSpPr>
          <p:spPr>
            <a:xfrm>
              <a:off x="5390652" y="5948734"/>
              <a:ext cx="132483" cy="156963"/>
            </a:xfrm>
            <a:custGeom>
              <a:avLst/>
              <a:gdLst>
                <a:gd name="connsiteX0" fmla="*/ 132483 w 132483"/>
                <a:gd name="connsiteY0" fmla="*/ 135963 h 156963"/>
                <a:gd name="connsiteX1" fmla="*/ 97322 w 132483"/>
                <a:gd name="connsiteY1" fmla="*/ 156963 h 156963"/>
                <a:gd name="connsiteX2" fmla="*/ 0 w 132483"/>
                <a:gd name="connsiteY2" fmla="*/ 30961 h 156963"/>
                <a:gd name="connsiteX3" fmla="*/ 51841 w 132483"/>
                <a:gd name="connsiteY3" fmla="*/ 0 h 156963"/>
                <a:gd name="connsiteX4" fmla="*/ 132483 w 132483"/>
                <a:gd name="connsiteY4" fmla="*/ 135963 h 156963"/>
                <a:gd name="connsiteX5" fmla="*/ 132483 w 132483"/>
                <a:gd name="connsiteY5" fmla="*/ 135963 h 15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483" h="156963">
                  <a:moveTo>
                    <a:pt x="132483" y="135963"/>
                  </a:moveTo>
                  <a:lnTo>
                    <a:pt x="97322" y="156963"/>
                  </a:lnTo>
                  <a:lnTo>
                    <a:pt x="0" y="30961"/>
                  </a:lnTo>
                  <a:lnTo>
                    <a:pt x="51841" y="0"/>
                  </a:lnTo>
                  <a:lnTo>
                    <a:pt x="132483" y="135963"/>
                  </a:lnTo>
                  <a:lnTo>
                    <a:pt x="132483" y="135963"/>
                  </a:lnTo>
                  <a:close/>
                </a:path>
              </a:pathLst>
            </a:custGeom>
            <a:solidFill>
              <a:srgbClr val="A0616A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90">
              <a:extLst>
                <a:ext uri="{FF2B5EF4-FFF2-40B4-BE49-F238E27FC236}">
                  <a16:creationId xmlns:a16="http://schemas.microsoft.com/office/drawing/2014/main" id="{307A56C6-3B2F-4DDE-88DB-67C387C27E9B}"/>
                </a:ext>
              </a:extLst>
            </p:cNvPr>
            <p:cNvSpPr/>
            <p:nvPr/>
          </p:nvSpPr>
          <p:spPr>
            <a:xfrm>
              <a:off x="5430624" y="6068137"/>
              <a:ext cx="122390" cy="112322"/>
            </a:xfrm>
            <a:custGeom>
              <a:avLst/>
              <a:gdLst>
                <a:gd name="connsiteX0" fmla="*/ 122391 w 122390"/>
                <a:gd name="connsiteY0" fmla="*/ 45241 h 112322"/>
                <a:gd name="connsiteX1" fmla="*/ 8148 w 122390"/>
                <a:gd name="connsiteY1" fmla="*/ 112323 h 112322"/>
                <a:gd name="connsiteX2" fmla="*/ 7308 w 122390"/>
                <a:gd name="connsiteY2" fmla="*/ 110883 h 112322"/>
                <a:gd name="connsiteX3" fmla="*/ 25309 w 122390"/>
                <a:gd name="connsiteY3" fmla="*/ 40921 h 112322"/>
                <a:gd name="connsiteX4" fmla="*/ 25309 w 122390"/>
                <a:gd name="connsiteY4" fmla="*/ 40921 h 112322"/>
                <a:gd name="connsiteX5" fmla="*/ 25309 w 122390"/>
                <a:gd name="connsiteY5" fmla="*/ 40921 h 112322"/>
                <a:gd name="connsiteX6" fmla="*/ 95030 w 122390"/>
                <a:gd name="connsiteY6" fmla="*/ 0 h 112322"/>
                <a:gd name="connsiteX7" fmla="*/ 122391 w 122390"/>
                <a:gd name="connsiteY7" fmla="*/ 45241 h 112322"/>
                <a:gd name="connsiteX8" fmla="*/ 122391 w 122390"/>
                <a:gd name="connsiteY8" fmla="*/ 45241 h 1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0" h="112322">
                  <a:moveTo>
                    <a:pt x="122391" y="45241"/>
                  </a:moveTo>
                  <a:lnTo>
                    <a:pt x="8148" y="112323"/>
                  </a:lnTo>
                  <a:lnTo>
                    <a:pt x="7308" y="110883"/>
                  </a:lnTo>
                  <a:cubicBezTo>
                    <a:pt x="-7332" y="86642"/>
                    <a:pt x="708" y="55321"/>
                    <a:pt x="25309" y="40921"/>
                  </a:cubicBezTo>
                  <a:cubicBezTo>
                    <a:pt x="25309" y="40921"/>
                    <a:pt x="25309" y="40921"/>
                    <a:pt x="25309" y="40921"/>
                  </a:cubicBezTo>
                  <a:lnTo>
                    <a:pt x="25309" y="40921"/>
                  </a:lnTo>
                  <a:lnTo>
                    <a:pt x="95030" y="0"/>
                  </a:lnTo>
                  <a:lnTo>
                    <a:pt x="122391" y="45241"/>
                  </a:lnTo>
                  <a:lnTo>
                    <a:pt x="122391" y="45241"/>
                  </a:lnTo>
                  <a:close/>
                </a:path>
              </a:pathLst>
            </a:custGeom>
            <a:solidFill>
              <a:srgbClr val="303C97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91">
              <a:extLst>
                <a:ext uri="{FF2B5EF4-FFF2-40B4-BE49-F238E27FC236}">
                  <a16:creationId xmlns:a16="http://schemas.microsoft.com/office/drawing/2014/main" id="{03DA1118-3937-4DB3-8734-0B2110E9C1A1}"/>
                </a:ext>
              </a:extLst>
            </p:cNvPr>
            <p:cNvSpPr/>
            <p:nvPr/>
          </p:nvSpPr>
          <p:spPr>
            <a:xfrm>
              <a:off x="5028824" y="5325080"/>
              <a:ext cx="470785" cy="760337"/>
            </a:xfrm>
            <a:custGeom>
              <a:avLst/>
              <a:gdLst>
                <a:gd name="connsiteX0" fmla="*/ 20899 w 470785"/>
                <a:gd name="connsiteY0" fmla="*/ 746537 h 760337"/>
                <a:gd name="connsiteX1" fmla="*/ 77541 w 470785"/>
                <a:gd name="connsiteY1" fmla="*/ 960 h 760337"/>
                <a:gd name="connsiteX2" fmla="*/ 78261 w 470785"/>
                <a:gd name="connsiteY2" fmla="*/ 0 h 760337"/>
                <a:gd name="connsiteX3" fmla="*/ 247225 w 470785"/>
                <a:gd name="connsiteY3" fmla="*/ 67562 h 760337"/>
                <a:gd name="connsiteX4" fmla="*/ 247465 w 470785"/>
                <a:gd name="connsiteY4" fmla="*/ 68161 h 760337"/>
                <a:gd name="connsiteX5" fmla="*/ 291146 w 470785"/>
                <a:gd name="connsiteY5" fmla="*/ 275886 h 760337"/>
                <a:gd name="connsiteX6" fmla="*/ 332787 w 470785"/>
                <a:gd name="connsiteY6" fmla="*/ 467411 h 760337"/>
                <a:gd name="connsiteX7" fmla="*/ 468630 w 470785"/>
                <a:gd name="connsiteY7" fmla="*/ 694696 h 760337"/>
                <a:gd name="connsiteX8" fmla="*/ 463469 w 470785"/>
                <a:gd name="connsiteY8" fmla="*/ 715336 h 760337"/>
                <a:gd name="connsiteX9" fmla="*/ 461790 w 470785"/>
                <a:gd name="connsiteY9" fmla="*/ 716176 h 760337"/>
                <a:gd name="connsiteX10" fmla="*/ 402748 w 470785"/>
                <a:gd name="connsiteY10" fmla="*/ 742097 h 760337"/>
                <a:gd name="connsiteX11" fmla="*/ 383908 w 470785"/>
                <a:gd name="connsiteY11" fmla="*/ 736217 h 760337"/>
                <a:gd name="connsiteX12" fmla="*/ 236064 w 470785"/>
                <a:gd name="connsiteY12" fmla="*/ 495371 h 760337"/>
                <a:gd name="connsiteX13" fmla="*/ 152542 w 470785"/>
                <a:gd name="connsiteY13" fmla="*/ 310687 h 760337"/>
                <a:gd name="connsiteX14" fmla="*/ 145942 w 470785"/>
                <a:gd name="connsiteY14" fmla="*/ 308167 h 760337"/>
                <a:gd name="connsiteX15" fmla="*/ 143062 w 470785"/>
                <a:gd name="connsiteY15" fmla="*/ 312247 h 760337"/>
                <a:gd name="connsiteX16" fmla="*/ 96741 w 470785"/>
                <a:gd name="connsiteY16" fmla="*/ 746897 h 760337"/>
                <a:gd name="connsiteX17" fmla="*/ 81741 w 470785"/>
                <a:gd name="connsiteY17" fmla="*/ 760337 h 760337"/>
                <a:gd name="connsiteX18" fmla="*/ 35780 w 470785"/>
                <a:gd name="connsiteY18" fmla="*/ 760337 h 760337"/>
                <a:gd name="connsiteX19" fmla="*/ 20899 w 470785"/>
                <a:gd name="connsiteY19" fmla="*/ 746537 h 760337"/>
                <a:gd name="connsiteX20" fmla="*/ 20899 w 470785"/>
                <a:gd name="connsiteY20" fmla="*/ 746537 h 76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0785" h="760337">
                  <a:moveTo>
                    <a:pt x="20899" y="746537"/>
                  </a:moveTo>
                  <a:cubicBezTo>
                    <a:pt x="-6581" y="423490"/>
                    <a:pt x="-22902" y="123363"/>
                    <a:pt x="77541" y="960"/>
                  </a:cubicBezTo>
                  <a:lnTo>
                    <a:pt x="78261" y="0"/>
                  </a:lnTo>
                  <a:lnTo>
                    <a:pt x="247225" y="67562"/>
                  </a:lnTo>
                  <a:lnTo>
                    <a:pt x="247465" y="68161"/>
                  </a:lnTo>
                  <a:cubicBezTo>
                    <a:pt x="248065" y="69362"/>
                    <a:pt x="304226" y="192845"/>
                    <a:pt x="291146" y="275886"/>
                  </a:cubicBezTo>
                  <a:lnTo>
                    <a:pt x="332787" y="467411"/>
                  </a:lnTo>
                  <a:lnTo>
                    <a:pt x="468630" y="694696"/>
                  </a:lnTo>
                  <a:cubicBezTo>
                    <a:pt x="472950" y="701776"/>
                    <a:pt x="470550" y="711016"/>
                    <a:pt x="463469" y="715336"/>
                  </a:cubicBezTo>
                  <a:cubicBezTo>
                    <a:pt x="462989" y="715696"/>
                    <a:pt x="462390" y="715937"/>
                    <a:pt x="461790" y="716176"/>
                  </a:cubicBezTo>
                  <a:lnTo>
                    <a:pt x="402748" y="742097"/>
                  </a:lnTo>
                  <a:cubicBezTo>
                    <a:pt x="395908" y="745097"/>
                    <a:pt x="387868" y="742577"/>
                    <a:pt x="383908" y="736217"/>
                  </a:cubicBezTo>
                  <a:lnTo>
                    <a:pt x="236064" y="495371"/>
                  </a:lnTo>
                  <a:lnTo>
                    <a:pt x="152542" y="310687"/>
                  </a:lnTo>
                  <a:cubicBezTo>
                    <a:pt x="151342" y="308167"/>
                    <a:pt x="148462" y="307087"/>
                    <a:pt x="145942" y="308167"/>
                  </a:cubicBezTo>
                  <a:cubicBezTo>
                    <a:pt x="144262" y="308887"/>
                    <a:pt x="143182" y="310447"/>
                    <a:pt x="143062" y="312247"/>
                  </a:cubicBezTo>
                  <a:lnTo>
                    <a:pt x="96741" y="746897"/>
                  </a:lnTo>
                  <a:cubicBezTo>
                    <a:pt x="95901" y="754577"/>
                    <a:pt x="89421" y="760337"/>
                    <a:pt x="81741" y="760337"/>
                  </a:cubicBezTo>
                  <a:lnTo>
                    <a:pt x="35780" y="760337"/>
                  </a:lnTo>
                  <a:cubicBezTo>
                    <a:pt x="28100" y="760337"/>
                    <a:pt x="21619" y="754337"/>
                    <a:pt x="20899" y="746537"/>
                  </a:cubicBezTo>
                  <a:lnTo>
                    <a:pt x="20899" y="746537"/>
                  </a:lnTo>
                  <a:close/>
                </a:path>
              </a:pathLst>
            </a:custGeom>
            <a:solidFill>
              <a:srgbClr val="303C97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92">
              <a:extLst>
                <a:ext uri="{FF2B5EF4-FFF2-40B4-BE49-F238E27FC236}">
                  <a16:creationId xmlns:a16="http://schemas.microsoft.com/office/drawing/2014/main" id="{248ABD78-1A73-401E-B13F-4D4AF0D1FE46}"/>
                </a:ext>
              </a:extLst>
            </p:cNvPr>
            <p:cNvSpPr/>
            <p:nvPr/>
          </p:nvSpPr>
          <p:spPr>
            <a:xfrm>
              <a:off x="5103701" y="5109132"/>
              <a:ext cx="247650" cy="303909"/>
            </a:xfrm>
            <a:custGeom>
              <a:avLst/>
              <a:gdLst>
                <a:gd name="connsiteX0" fmla="*/ 3144 w 247650"/>
                <a:gd name="connsiteY0" fmla="*/ 219547 h 303909"/>
                <a:gd name="connsiteX1" fmla="*/ 2304 w 247650"/>
                <a:gd name="connsiteY1" fmla="*/ 219187 h 303909"/>
                <a:gd name="connsiteX2" fmla="*/ 2184 w 247650"/>
                <a:gd name="connsiteY2" fmla="*/ 218347 h 303909"/>
                <a:gd name="connsiteX3" fmla="*/ 24504 w 247650"/>
                <a:gd name="connsiteY3" fmla="*/ 72544 h 303909"/>
                <a:gd name="connsiteX4" fmla="*/ 159507 w 247650"/>
                <a:gd name="connsiteY4" fmla="*/ 3182 h 303909"/>
                <a:gd name="connsiteX5" fmla="*/ 159507 w 247650"/>
                <a:gd name="connsiteY5" fmla="*/ 3182 h 303909"/>
                <a:gd name="connsiteX6" fmla="*/ 233549 w 247650"/>
                <a:gd name="connsiteY6" fmla="*/ 59824 h 303909"/>
                <a:gd name="connsiteX7" fmla="*/ 241469 w 247650"/>
                <a:gd name="connsiteY7" fmla="*/ 151506 h 303909"/>
                <a:gd name="connsiteX8" fmla="*/ 179908 w 247650"/>
                <a:gd name="connsiteY8" fmla="*/ 302349 h 303909"/>
                <a:gd name="connsiteX9" fmla="*/ 179188 w 247650"/>
                <a:gd name="connsiteY9" fmla="*/ 303909 h 303909"/>
                <a:gd name="connsiteX10" fmla="*/ 3144 w 247650"/>
                <a:gd name="connsiteY10" fmla="*/ 219547 h 303909"/>
                <a:gd name="connsiteX11" fmla="*/ 3144 w 247650"/>
                <a:gd name="connsiteY11" fmla="*/ 219547 h 30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7650" h="303909">
                  <a:moveTo>
                    <a:pt x="3144" y="219547"/>
                  </a:moveTo>
                  <a:lnTo>
                    <a:pt x="2304" y="219187"/>
                  </a:lnTo>
                  <a:lnTo>
                    <a:pt x="2184" y="218347"/>
                  </a:lnTo>
                  <a:cubicBezTo>
                    <a:pt x="-4177" y="174186"/>
                    <a:pt x="3384" y="125105"/>
                    <a:pt x="24504" y="72544"/>
                  </a:cubicBezTo>
                  <a:cubicBezTo>
                    <a:pt x="45985" y="19383"/>
                    <a:pt x="103466" y="-10138"/>
                    <a:pt x="159507" y="3182"/>
                  </a:cubicBezTo>
                  <a:lnTo>
                    <a:pt x="159507" y="3182"/>
                  </a:lnTo>
                  <a:cubicBezTo>
                    <a:pt x="191068" y="10982"/>
                    <a:pt x="217949" y="31503"/>
                    <a:pt x="233549" y="59824"/>
                  </a:cubicBezTo>
                  <a:cubicBezTo>
                    <a:pt x="249029" y="87904"/>
                    <a:pt x="251910" y="121145"/>
                    <a:pt x="241469" y="151506"/>
                  </a:cubicBezTo>
                  <a:cubicBezTo>
                    <a:pt x="214828" y="229028"/>
                    <a:pt x="180268" y="301629"/>
                    <a:pt x="179908" y="302349"/>
                  </a:cubicBezTo>
                  <a:lnTo>
                    <a:pt x="179188" y="303909"/>
                  </a:lnTo>
                  <a:lnTo>
                    <a:pt x="3144" y="219547"/>
                  </a:lnTo>
                  <a:lnTo>
                    <a:pt x="3144" y="219547"/>
                  </a:lnTo>
                  <a:close/>
                </a:path>
              </a:pathLst>
            </a:custGeom>
            <a:solidFill>
              <a:srgbClr val="F04E50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93">
              <a:extLst>
                <a:ext uri="{FF2B5EF4-FFF2-40B4-BE49-F238E27FC236}">
                  <a16:creationId xmlns:a16="http://schemas.microsoft.com/office/drawing/2014/main" id="{8AFE34C9-3E38-4DF5-9EEC-7AEC1451E4B5}"/>
                </a:ext>
              </a:extLst>
            </p:cNvPr>
            <p:cNvSpPr/>
            <p:nvPr/>
          </p:nvSpPr>
          <p:spPr>
            <a:xfrm>
              <a:off x="4909357" y="5145002"/>
              <a:ext cx="334191" cy="195752"/>
            </a:xfrm>
            <a:custGeom>
              <a:avLst/>
              <a:gdLst>
                <a:gd name="connsiteX0" fmla="*/ 14004 w 334191"/>
                <a:gd name="connsiteY0" fmla="*/ 73155 h 195752"/>
                <a:gd name="connsiteX1" fmla="*/ 65725 w 334191"/>
                <a:gd name="connsiteY1" fmla="*/ 79275 h 195752"/>
                <a:gd name="connsiteX2" fmla="*/ 68125 w 334191"/>
                <a:gd name="connsiteY2" fmla="*/ 82635 h 195752"/>
                <a:gd name="connsiteX3" fmla="*/ 70405 w 334191"/>
                <a:gd name="connsiteY3" fmla="*/ 86955 h 195752"/>
                <a:gd name="connsiteX4" fmla="*/ 230849 w 334191"/>
                <a:gd name="connsiteY4" fmla="*/ 119236 h 195752"/>
                <a:gd name="connsiteX5" fmla="*/ 273570 w 334191"/>
                <a:gd name="connsiteY5" fmla="*/ 19154 h 195752"/>
                <a:gd name="connsiteX6" fmla="*/ 314971 w 334191"/>
                <a:gd name="connsiteY6" fmla="*/ 2473 h 195752"/>
                <a:gd name="connsiteX7" fmla="*/ 331651 w 334191"/>
                <a:gd name="connsiteY7" fmla="*/ 43754 h 195752"/>
                <a:gd name="connsiteX8" fmla="*/ 331411 w 334191"/>
                <a:gd name="connsiteY8" fmla="*/ 44234 h 195752"/>
                <a:gd name="connsiteX9" fmla="*/ 268770 w 334191"/>
                <a:gd name="connsiteY9" fmla="*/ 183798 h 195752"/>
                <a:gd name="connsiteX10" fmla="*/ 268649 w 334191"/>
                <a:gd name="connsiteY10" fmla="*/ 184037 h 195752"/>
                <a:gd name="connsiteX11" fmla="*/ 236009 w 334191"/>
                <a:gd name="connsiteY11" fmla="*/ 194118 h 195752"/>
                <a:gd name="connsiteX12" fmla="*/ 59245 w 334191"/>
                <a:gd name="connsiteY12" fmla="*/ 130876 h 195752"/>
                <a:gd name="connsiteX13" fmla="*/ 56245 w 334191"/>
                <a:gd name="connsiteY13" fmla="*/ 132916 h 195752"/>
                <a:gd name="connsiteX14" fmla="*/ 5604 w 334191"/>
                <a:gd name="connsiteY14" fmla="*/ 121036 h 195752"/>
                <a:gd name="connsiteX15" fmla="*/ 3563 w 334191"/>
                <a:gd name="connsiteY15" fmla="*/ 117436 h 195752"/>
                <a:gd name="connsiteX16" fmla="*/ 2363 w 334191"/>
                <a:gd name="connsiteY16" fmla="*/ 114556 h 195752"/>
                <a:gd name="connsiteX17" fmla="*/ 14004 w 334191"/>
                <a:gd name="connsiteY17" fmla="*/ 73155 h 195752"/>
                <a:gd name="connsiteX18" fmla="*/ 14004 w 334191"/>
                <a:gd name="connsiteY18" fmla="*/ 73155 h 19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191" h="195752">
                  <a:moveTo>
                    <a:pt x="14004" y="73155"/>
                  </a:moveTo>
                  <a:cubicBezTo>
                    <a:pt x="29964" y="60555"/>
                    <a:pt x="53125" y="63315"/>
                    <a:pt x="65725" y="79275"/>
                  </a:cubicBezTo>
                  <a:cubicBezTo>
                    <a:pt x="66565" y="80355"/>
                    <a:pt x="67405" y="81555"/>
                    <a:pt x="68125" y="82635"/>
                  </a:cubicBezTo>
                  <a:cubicBezTo>
                    <a:pt x="68965" y="84075"/>
                    <a:pt x="69685" y="85515"/>
                    <a:pt x="70405" y="86955"/>
                  </a:cubicBezTo>
                  <a:lnTo>
                    <a:pt x="230849" y="119236"/>
                  </a:lnTo>
                  <a:lnTo>
                    <a:pt x="273570" y="19154"/>
                  </a:lnTo>
                  <a:cubicBezTo>
                    <a:pt x="280410" y="3193"/>
                    <a:pt x="298890" y="-4247"/>
                    <a:pt x="314971" y="2473"/>
                  </a:cubicBezTo>
                  <a:cubicBezTo>
                    <a:pt x="331051" y="9313"/>
                    <a:pt x="338491" y="27794"/>
                    <a:pt x="331651" y="43754"/>
                  </a:cubicBezTo>
                  <a:cubicBezTo>
                    <a:pt x="331531" y="43874"/>
                    <a:pt x="331531" y="44114"/>
                    <a:pt x="331411" y="44234"/>
                  </a:cubicBezTo>
                  <a:lnTo>
                    <a:pt x="268770" y="183798"/>
                  </a:lnTo>
                  <a:lnTo>
                    <a:pt x="268649" y="184037"/>
                  </a:lnTo>
                  <a:cubicBezTo>
                    <a:pt x="261209" y="194238"/>
                    <a:pt x="247889" y="198318"/>
                    <a:pt x="236009" y="194118"/>
                  </a:cubicBezTo>
                  <a:lnTo>
                    <a:pt x="59245" y="130876"/>
                  </a:lnTo>
                  <a:cubicBezTo>
                    <a:pt x="58285" y="131596"/>
                    <a:pt x="57325" y="132316"/>
                    <a:pt x="56245" y="132916"/>
                  </a:cubicBezTo>
                  <a:cubicBezTo>
                    <a:pt x="38964" y="143597"/>
                    <a:pt x="16284" y="138316"/>
                    <a:pt x="5604" y="121036"/>
                  </a:cubicBezTo>
                  <a:cubicBezTo>
                    <a:pt x="4884" y="119836"/>
                    <a:pt x="4163" y="118636"/>
                    <a:pt x="3563" y="117436"/>
                  </a:cubicBezTo>
                  <a:cubicBezTo>
                    <a:pt x="3083" y="116476"/>
                    <a:pt x="2723" y="115516"/>
                    <a:pt x="2363" y="114556"/>
                  </a:cubicBezTo>
                  <a:cubicBezTo>
                    <a:pt x="-3277" y="99796"/>
                    <a:pt x="1403" y="82995"/>
                    <a:pt x="14004" y="73155"/>
                  </a:cubicBezTo>
                  <a:lnTo>
                    <a:pt x="14004" y="73155"/>
                  </a:lnTo>
                  <a:close/>
                </a:path>
              </a:pathLst>
            </a:custGeom>
            <a:solidFill>
              <a:srgbClr val="A0616A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4">
              <a:extLst>
                <a:ext uri="{FF2B5EF4-FFF2-40B4-BE49-F238E27FC236}">
                  <a16:creationId xmlns:a16="http://schemas.microsoft.com/office/drawing/2014/main" id="{3E841880-CD41-4654-9EE4-6CB2F0261851}"/>
                </a:ext>
              </a:extLst>
            </p:cNvPr>
            <p:cNvSpPr/>
            <p:nvPr/>
          </p:nvSpPr>
          <p:spPr>
            <a:xfrm>
              <a:off x="5151246" y="4882950"/>
              <a:ext cx="411696" cy="380242"/>
            </a:xfrm>
            <a:custGeom>
              <a:avLst/>
              <a:gdLst>
                <a:gd name="connsiteX0" fmla="*/ 396609 w 411696"/>
                <a:gd name="connsiteY0" fmla="*/ 203684 h 380242"/>
                <a:gd name="connsiteX1" fmla="*/ 361928 w 411696"/>
                <a:gd name="connsiteY1" fmla="*/ 171644 h 380242"/>
                <a:gd name="connsiteX2" fmla="*/ 300607 w 411696"/>
                <a:gd name="connsiteY2" fmla="*/ 176804 h 380242"/>
                <a:gd name="connsiteX3" fmla="*/ 252966 w 411696"/>
                <a:gd name="connsiteY3" fmla="*/ 179564 h 380242"/>
                <a:gd name="connsiteX4" fmla="*/ 214925 w 411696"/>
                <a:gd name="connsiteY4" fmla="*/ 153043 h 380242"/>
                <a:gd name="connsiteX5" fmla="*/ 212645 w 411696"/>
                <a:gd name="connsiteY5" fmla="*/ 83322 h 380242"/>
                <a:gd name="connsiteX6" fmla="*/ 125763 w 411696"/>
                <a:gd name="connsiteY6" fmla="*/ 760 h 380242"/>
                <a:gd name="connsiteX7" fmla="*/ 105842 w 411696"/>
                <a:gd name="connsiteY7" fmla="*/ 3640 h 380242"/>
                <a:gd name="connsiteX8" fmla="*/ 56881 w 411696"/>
                <a:gd name="connsiteY8" fmla="*/ 12400 h 380242"/>
                <a:gd name="connsiteX9" fmla="*/ 0 w 411696"/>
                <a:gd name="connsiteY9" fmla="*/ 69281 h 380242"/>
                <a:gd name="connsiteX10" fmla="*/ 54361 w 411696"/>
                <a:gd name="connsiteY10" fmla="*/ 69281 h 380242"/>
                <a:gd name="connsiteX11" fmla="*/ 62521 w 411696"/>
                <a:gd name="connsiteY11" fmla="*/ 109242 h 380242"/>
                <a:gd name="connsiteX12" fmla="*/ 92042 w 411696"/>
                <a:gd name="connsiteY12" fmla="*/ 150283 h 380242"/>
                <a:gd name="connsiteX13" fmla="*/ 72481 w 411696"/>
                <a:gd name="connsiteY13" fmla="*/ 193724 h 380242"/>
                <a:gd name="connsiteX14" fmla="*/ 43801 w 411696"/>
                <a:gd name="connsiteY14" fmla="*/ 233325 h 380242"/>
                <a:gd name="connsiteX15" fmla="*/ 50881 w 411696"/>
                <a:gd name="connsiteY15" fmla="*/ 268606 h 380242"/>
                <a:gd name="connsiteX16" fmla="*/ 75602 w 411696"/>
                <a:gd name="connsiteY16" fmla="*/ 295846 h 380242"/>
                <a:gd name="connsiteX17" fmla="*/ 226325 w 411696"/>
                <a:gd name="connsiteY17" fmla="*/ 372888 h 380242"/>
                <a:gd name="connsiteX18" fmla="*/ 344768 w 411696"/>
                <a:gd name="connsiteY18" fmla="*/ 367368 h 380242"/>
                <a:gd name="connsiteX19" fmla="*/ 400209 w 411696"/>
                <a:gd name="connsiteY19" fmla="*/ 210765 h 380242"/>
                <a:gd name="connsiteX20" fmla="*/ 396609 w 411696"/>
                <a:gd name="connsiteY20" fmla="*/ 203684 h 380242"/>
                <a:gd name="connsiteX21" fmla="*/ 396609 w 411696"/>
                <a:gd name="connsiteY21" fmla="*/ 203684 h 38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1696" h="380242">
                  <a:moveTo>
                    <a:pt x="396609" y="203684"/>
                  </a:moveTo>
                  <a:cubicBezTo>
                    <a:pt x="388689" y="189644"/>
                    <a:pt x="377169" y="176804"/>
                    <a:pt x="361928" y="171644"/>
                  </a:cubicBezTo>
                  <a:cubicBezTo>
                    <a:pt x="342248" y="164923"/>
                    <a:pt x="320887" y="172124"/>
                    <a:pt x="300607" y="176804"/>
                  </a:cubicBezTo>
                  <a:cubicBezTo>
                    <a:pt x="285007" y="180524"/>
                    <a:pt x="268686" y="182684"/>
                    <a:pt x="252966" y="179564"/>
                  </a:cubicBezTo>
                  <a:cubicBezTo>
                    <a:pt x="237245" y="176444"/>
                    <a:pt x="222125" y="167324"/>
                    <a:pt x="214925" y="153043"/>
                  </a:cubicBezTo>
                  <a:cubicBezTo>
                    <a:pt x="204365" y="131923"/>
                    <a:pt x="213245" y="106842"/>
                    <a:pt x="212645" y="83322"/>
                  </a:cubicBezTo>
                  <a:cubicBezTo>
                    <a:pt x="211445" y="36520"/>
                    <a:pt x="172564" y="-440"/>
                    <a:pt x="125763" y="760"/>
                  </a:cubicBezTo>
                  <a:cubicBezTo>
                    <a:pt x="119043" y="880"/>
                    <a:pt x="112322" y="1960"/>
                    <a:pt x="105842" y="3640"/>
                  </a:cubicBezTo>
                  <a:cubicBezTo>
                    <a:pt x="86402" y="-2000"/>
                    <a:pt x="68881" y="-2480"/>
                    <a:pt x="56881" y="12400"/>
                  </a:cubicBezTo>
                  <a:cubicBezTo>
                    <a:pt x="25441" y="12400"/>
                    <a:pt x="0" y="37841"/>
                    <a:pt x="0" y="69281"/>
                  </a:cubicBezTo>
                  <a:lnTo>
                    <a:pt x="54361" y="69281"/>
                  </a:lnTo>
                  <a:cubicBezTo>
                    <a:pt x="51841" y="83202"/>
                    <a:pt x="54721" y="97482"/>
                    <a:pt x="62521" y="109242"/>
                  </a:cubicBezTo>
                  <a:cubicBezTo>
                    <a:pt x="72121" y="123282"/>
                    <a:pt x="88802" y="133483"/>
                    <a:pt x="92042" y="150283"/>
                  </a:cubicBezTo>
                  <a:cubicBezTo>
                    <a:pt x="95162" y="166483"/>
                    <a:pt x="84122" y="181964"/>
                    <a:pt x="72481" y="193724"/>
                  </a:cubicBezTo>
                  <a:cubicBezTo>
                    <a:pt x="60841" y="205484"/>
                    <a:pt x="47521" y="217244"/>
                    <a:pt x="43801" y="233325"/>
                  </a:cubicBezTo>
                  <a:cubicBezTo>
                    <a:pt x="41641" y="245565"/>
                    <a:pt x="44161" y="258165"/>
                    <a:pt x="50881" y="268606"/>
                  </a:cubicBezTo>
                  <a:cubicBezTo>
                    <a:pt x="57601" y="278926"/>
                    <a:pt x="66002" y="288166"/>
                    <a:pt x="75602" y="295846"/>
                  </a:cubicBezTo>
                  <a:cubicBezTo>
                    <a:pt x="119043" y="333047"/>
                    <a:pt x="170764" y="359448"/>
                    <a:pt x="226325" y="372888"/>
                  </a:cubicBezTo>
                  <a:cubicBezTo>
                    <a:pt x="265446" y="382368"/>
                    <a:pt x="308287" y="384769"/>
                    <a:pt x="344768" y="367368"/>
                  </a:cubicBezTo>
                  <a:cubicBezTo>
                    <a:pt x="403329" y="339408"/>
                    <a:pt x="428170" y="269326"/>
                    <a:pt x="400209" y="210765"/>
                  </a:cubicBezTo>
                  <a:cubicBezTo>
                    <a:pt x="399249" y="208364"/>
                    <a:pt x="397929" y="205964"/>
                    <a:pt x="396609" y="203684"/>
                  </a:cubicBezTo>
                  <a:lnTo>
                    <a:pt x="396609" y="203684"/>
                  </a:lnTo>
                  <a:close/>
                </a:path>
              </a:pathLst>
            </a:custGeom>
            <a:solidFill>
              <a:srgbClr val="303C97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495">
              <a:extLst>
                <a:ext uri="{FF2B5EF4-FFF2-40B4-BE49-F238E27FC236}">
                  <a16:creationId xmlns:a16="http://schemas.microsoft.com/office/drawing/2014/main" id="{29695350-E42E-43B6-BCC7-6388624E9CD2}"/>
                </a:ext>
              </a:extLst>
            </p:cNvPr>
            <p:cNvSpPr/>
            <p:nvPr/>
          </p:nvSpPr>
          <p:spPr>
            <a:xfrm>
              <a:off x="4922281" y="6177580"/>
              <a:ext cx="640814" cy="7199"/>
            </a:xfrm>
            <a:custGeom>
              <a:avLst/>
              <a:gdLst>
                <a:gd name="connsiteX0" fmla="*/ 637455 w 640814"/>
                <a:gd name="connsiteY0" fmla="*/ 7200 h 7199"/>
                <a:gd name="connsiteX1" fmla="*/ 3360 w 640814"/>
                <a:gd name="connsiteY1" fmla="*/ 7200 h 7199"/>
                <a:gd name="connsiteX2" fmla="*/ 0 w 640814"/>
                <a:gd name="connsiteY2" fmla="*/ 3600 h 7199"/>
                <a:gd name="connsiteX3" fmla="*/ 3360 w 640814"/>
                <a:gd name="connsiteY3" fmla="*/ 0 h 7199"/>
                <a:gd name="connsiteX4" fmla="*/ 637455 w 640814"/>
                <a:gd name="connsiteY4" fmla="*/ 0 h 7199"/>
                <a:gd name="connsiteX5" fmla="*/ 640815 w 640814"/>
                <a:gd name="connsiteY5" fmla="*/ 3600 h 7199"/>
                <a:gd name="connsiteX6" fmla="*/ 637455 w 640814"/>
                <a:gd name="connsiteY6" fmla="*/ 7200 h 7199"/>
                <a:gd name="connsiteX7" fmla="*/ 637455 w 640814"/>
                <a:gd name="connsiteY7" fmla="*/ 7200 h 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814" h="7199">
                  <a:moveTo>
                    <a:pt x="637455" y="7200"/>
                  </a:moveTo>
                  <a:lnTo>
                    <a:pt x="3360" y="7200"/>
                  </a:lnTo>
                  <a:cubicBezTo>
                    <a:pt x="1560" y="7200"/>
                    <a:pt x="0" y="5640"/>
                    <a:pt x="0" y="3600"/>
                  </a:cubicBezTo>
                  <a:cubicBezTo>
                    <a:pt x="0" y="1560"/>
                    <a:pt x="1440" y="0"/>
                    <a:pt x="3360" y="0"/>
                  </a:cubicBezTo>
                  <a:lnTo>
                    <a:pt x="637455" y="0"/>
                  </a:lnTo>
                  <a:cubicBezTo>
                    <a:pt x="639255" y="0"/>
                    <a:pt x="640815" y="1560"/>
                    <a:pt x="640815" y="3600"/>
                  </a:cubicBezTo>
                  <a:cubicBezTo>
                    <a:pt x="640815" y="5520"/>
                    <a:pt x="639375" y="7200"/>
                    <a:pt x="637455" y="7200"/>
                  </a:cubicBezTo>
                  <a:lnTo>
                    <a:pt x="637455" y="7200"/>
                  </a:lnTo>
                  <a:close/>
                </a:path>
              </a:pathLst>
            </a:custGeom>
            <a:solidFill>
              <a:srgbClr val="CCCCCB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25">
              <a:extLst>
                <a:ext uri="{FF2B5EF4-FFF2-40B4-BE49-F238E27FC236}">
                  <a16:creationId xmlns:a16="http://schemas.microsoft.com/office/drawing/2014/main" id="{4539AF7F-5A85-4F9E-8B2E-09F709283F60}"/>
                </a:ext>
              </a:extLst>
            </p:cNvPr>
            <p:cNvSpPr/>
            <p:nvPr/>
          </p:nvSpPr>
          <p:spPr>
            <a:xfrm>
              <a:off x="6366994" y="4383418"/>
              <a:ext cx="46081" cy="44641"/>
            </a:xfrm>
            <a:custGeom>
              <a:avLst/>
              <a:gdLst>
                <a:gd name="connsiteX0" fmla="*/ 46081 w 46081"/>
                <a:gd name="connsiteY0" fmla="*/ 22321 h 44641"/>
                <a:gd name="connsiteX1" fmla="*/ 23040 w 46081"/>
                <a:gd name="connsiteY1" fmla="*/ 44641 h 44641"/>
                <a:gd name="connsiteX2" fmla="*/ 0 w 46081"/>
                <a:gd name="connsiteY2" fmla="*/ 22321 h 44641"/>
                <a:gd name="connsiteX3" fmla="*/ 23040 w 46081"/>
                <a:gd name="connsiteY3" fmla="*/ 0 h 44641"/>
                <a:gd name="connsiteX4" fmla="*/ 46081 w 46081"/>
                <a:gd name="connsiteY4" fmla="*/ 22321 h 44641"/>
                <a:gd name="connsiteX5" fmla="*/ 46081 w 46081"/>
                <a:gd name="connsiteY5" fmla="*/ 22321 h 4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81" h="44641">
                  <a:moveTo>
                    <a:pt x="46081" y="22321"/>
                  </a:moveTo>
                  <a:cubicBezTo>
                    <a:pt x="46081" y="34681"/>
                    <a:pt x="35761" y="44641"/>
                    <a:pt x="23040" y="44641"/>
                  </a:cubicBezTo>
                  <a:cubicBezTo>
                    <a:pt x="10320" y="44641"/>
                    <a:pt x="0" y="34681"/>
                    <a:pt x="0" y="22321"/>
                  </a:cubicBezTo>
                  <a:cubicBezTo>
                    <a:pt x="0" y="9960"/>
                    <a:pt x="10320" y="0"/>
                    <a:pt x="23040" y="0"/>
                  </a:cubicBezTo>
                  <a:cubicBezTo>
                    <a:pt x="35761" y="0"/>
                    <a:pt x="46081" y="9960"/>
                    <a:pt x="46081" y="22321"/>
                  </a:cubicBezTo>
                  <a:lnTo>
                    <a:pt x="46081" y="22321"/>
                  </a:lnTo>
                  <a:close/>
                </a:path>
              </a:pathLst>
            </a:custGeom>
            <a:solidFill>
              <a:srgbClr val="403D5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7">
              <a:extLst>
                <a:ext uri="{FF2B5EF4-FFF2-40B4-BE49-F238E27FC236}">
                  <a16:creationId xmlns:a16="http://schemas.microsoft.com/office/drawing/2014/main" id="{8595D1C1-5312-4B2A-BCF6-B3188A493763}"/>
                </a:ext>
              </a:extLst>
            </p:cNvPr>
            <p:cNvSpPr/>
            <p:nvPr/>
          </p:nvSpPr>
          <p:spPr>
            <a:xfrm>
              <a:off x="6388234" y="4222014"/>
              <a:ext cx="135483" cy="184324"/>
            </a:xfrm>
            <a:custGeom>
              <a:avLst/>
              <a:gdLst>
                <a:gd name="connsiteX0" fmla="*/ 3840 w 135483"/>
                <a:gd name="connsiteY0" fmla="*/ 184324 h 184324"/>
                <a:gd name="connsiteX1" fmla="*/ 7560 w 135483"/>
                <a:gd name="connsiteY1" fmla="*/ 180484 h 184324"/>
                <a:gd name="connsiteX2" fmla="*/ 7560 w 135483"/>
                <a:gd name="connsiteY2" fmla="*/ 53281 h 184324"/>
                <a:gd name="connsiteX3" fmla="*/ 131643 w 135483"/>
                <a:gd name="connsiteY3" fmla="*/ 7560 h 184324"/>
                <a:gd name="connsiteX4" fmla="*/ 135483 w 135483"/>
                <a:gd name="connsiteY4" fmla="*/ 3840 h 184324"/>
                <a:gd name="connsiteX5" fmla="*/ 131763 w 135483"/>
                <a:gd name="connsiteY5" fmla="*/ 0 h 184324"/>
                <a:gd name="connsiteX6" fmla="*/ 7680 w 135483"/>
                <a:gd name="connsiteY6" fmla="*/ 45721 h 184324"/>
                <a:gd name="connsiteX7" fmla="*/ 2280 w 135483"/>
                <a:gd name="connsiteY7" fmla="*/ 47881 h 184324"/>
                <a:gd name="connsiteX8" fmla="*/ 0 w 135483"/>
                <a:gd name="connsiteY8" fmla="*/ 53281 h 184324"/>
                <a:gd name="connsiteX9" fmla="*/ 0 w 135483"/>
                <a:gd name="connsiteY9" fmla="*/ 180484 h 184324"/>
                <a:gd name="connsiteX10" fmla="*/ 3840 w 135483"/>
                <a:gd name="connsiteY10" fmla="*/ 184324 h 184324"/>
                <a:gd name="connsiteX11" fmla="*/ 3840 w 135483"/>
                <a:gd name="connsiteY11" fmla="*/ 184324 h 1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83" h="184324">
                  <a:moveTo>
                    <a:pt x="3840" y="184324"/>
                  </a:moveTo>
                  <a:cubicBezTo>
                    <a:pt x="5880" y="184324"/>
                    <a:pt x="7560" y="182644"/>
                    <a:pt x="7560" y="180484"/>
                  </a:cubicBezTo>
                  <a:lnTo>
                    <a:pt x="7560" y="53281"/>
                  </a:lnTo>
                  <a:lnTo>
                    <a:pt x="131643" y="7560"/>
                  </a:lnTo>
                  <a:cubicBezTo>
                    <a:pt x="133683" y="7560"/>
                    <a:pt x="135483" y="5880"/>
                    <a:pt x="135483" y="3840"/>
                  </a:cubicBezTo>
                  <a:cubicBezTo>
                    <a:pt x="135483" y="1680"/>
                    <a:pt x="133803" y="0"/>
                    <a:pt x="131763" y="0"/>
                  </a:cubicBezTo>
                  <a:lnTo>
                    <a:pt x="7680" y="45721"/>
                  </a:lnTo>
                  <a:cubicBezTo>
                    <a:pt x="5640" y="45721"/>
                    <a:pt x="3720" y="46441"/>
                    <a:pt x="2280" y="47881"/>
                  </a:cubicBezTo>
                  <a:cubicBezTo>
                    <a:pt x="840" y="49321"/>
                    <a:pt x="0" y="51241"/>
                    <a:pt x="0" y="53281"/>
                  </a:cubicBezTo>
                  <a:lnTo>
                    <a:pt x="0" y="180484"/>
                  </a:lnTo>
                  <a:cubicBezTo>
                    <a:pt x="120" y="182524"/>
                    <a:pt x="1800" y="184324"/>
                    <a:pt x="3840" y="184324"/>
                  </a:cubicBezTo>
                  <a:lnTo>
                    <a:pt x="3840" y="184324"/>
                  </a:lnTo>
                  <a:close/>
                </a:path>
              </a:pathLst>
            </a:custGeom>
            <a:solidFill>
              <a:srgbClr val="403D56"/>
            </a:solidFill>
            <a:ln w="119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85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542728" y="-594406"/>
            <a:ext cx="11139055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ประเภทสิทธิบัตร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1428064" y="3030326"/>
            <a:ext cx="424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สิทธิบัตรการออกแบบผลิตภัณฑ์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1428064" y="1840155"/>
            <a:ext cx="424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สิทธิบัตรการประดิษฐ์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1428064" y="4351125"/>
            <a:ext cx="424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6413721" y="1840154"/>
            <a:ext cx="424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อายุการคุ้มครอง 20 ปี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6413721" y="3030325"/>
            <a:ext cx="477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อายุการคุ้มครอง10 ปี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6413720" y="4351125"/>
            <a:ext cx="477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อายุการคุ้มครอง 10 ปี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(ต่ออายุ 6+2+2)</a:t>
            </a:r>
          </a:p>
          <a:p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096933" y="3215532"/>
            <a:ext cx="1316788" cy="143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078789" y="4547517"/>
            <a:ext cx="1316788" cy="143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096933" y="2027480"/>
            <a:ext cx="1316788" cy="143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383071" y="-463777"/>
            <a:ext cx="11139055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สิทธิบัตร/อนุสิทธิบัตร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496" y="1865136"/>
            <a:ext cx="2653314" cy="185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ผลิตภัณฑ์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องค์ประกอบ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โครงสร้าง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กลไก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9799" y="4437275"/>
            <a:ext cx="2653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การผลิต/การใช้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การเก็บรักษา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0483" y="2454922"/>
            <a:ext cx="8371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เงื่อนไขการได้รับสิทธิบัตร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ความใหม่ 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ขั้นการประดิษฐ์ที่สูงขึ้น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สามารถประยุกต์ใช้ในเชิงอุตสาหกรรม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89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383071" y="-463777"/>
            <a:ext cx="11139055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สิทธิบัตร/อนุสิทธิบัตร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6447" y="1520792"/>
            <a:ext cx="90582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การประดิษฐ์ แก้ไขปัญหาอะไร ? อย่างไร ? </a:t>
            </a: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ใหม่ มีคนอื่นทำในหลักการคล้ายๆมาก่อนหรือไม่ ? </a:t>
            </a: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แตกต่างจากเดิมอย่างไร ? และเราทำให้ดีขึ้นจากเดิมอย่างไร ? </a:t>
            </a: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ขั้นการประดิษฐ์ที่สูงขึ้น คนทั่วไปพอมองออกไหมว่าน่าจะทำได้</a:t>
            </a:r>
          </a:p>
          <a:p>
            <a:pPr marL="457200" indent="-457200">
              <a:buFontTx/>
              <a:buChar char="-"/>
            </a:pP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50" y="3603902"/>
            <a:ext cx="5965849" cy="28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248538" y="-463777"/>
            <a:ext cx="11139055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สิทธิบัตรการออกแบบผลิตภัณฑ์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9847" y="1766325"/>
            <a:ext cx="3447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รูปร่างของผลิตภัณฑ์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องค์ประกอบของลวดลาย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สีของผลิตภัณฑ์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20453"/>
          <a:stretch/>
        </p:blipFill>
        <p:spPr>
          <a:xfrm>
            <a:off x="1065514" y="1513988"/>
            <a:ext cx="3586877" cy="2074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09" y="1968617"/>
            <a:ext cx="2734735" cy="2734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257" y="4038600"/>
            <a:ext cx="2739739" cy="2281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9" y="3906838"/>
            <a:ext cx="2412999" cy="24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3">
            <a:extLst>
              <a:ext uri="{FF2B5EF4-FFF2-40B4-BE49-F238E27FC236}">
                <a16:creationId xmlns:a16="http://schemas.microsoft.com/office/drawing/2014/main" id="{0B5C0ADB-6463-48FD-8F85-FD10B91BDC07}"/>
              </a:ext>
            </a:extLst>
          </p:cNvPr>
          <p:cNvSpPr/>
          <p:nvPr/>
        </p:nvSpPr>
        <p:spPr>
          <a:xfrm rot="-2700000">
            <a:off x="-3195041" y="777192"/>
            <a:ext cx="5597347" cy="5597347"/>
          </a:xfrm>
          <a:custGeom>
            <a:avLst/>
            <a:gdLst>
              <a:gd name="connsiteX0" fmla="*/ 3142312 w 3142312"/>
              <a:gd name="connsiteY0" fmla="*/ 1571156 h 3142312"/>
              <a:gd name="connsiteX1" fmla="*/ 1571156 w 3142312"/>
              <a:gd name="connsiteY1" fmla="*/ 3142312 h 3142312"/>
              <a:gd name="connsiteX2" fmla="*/ 0 w 3142312"/>
              <a:gd name="connsiteY2" fmla="*/ 1571156 h 3142312"/>
              <a:gd name="connsiteX3" fmla="*/ 1571156 w 3142312"/>
              <a:gd name="connsiteY3" fmla="*/ 0 h 3142312"/>
              <a:gd name="connsiteX4" fmla="*/ 3142312 w 3142312"/>
              <a:gd name="connsiteY4" fmla="*/ 1571156 h 31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312" h="3142312">
                <a:moveTo>
                  <a:pt x="3142312" y="1571156"/>
                </a:moveTo>
                <a:cubicBezTo>
                  <a:pt x="3142312" y="2438882"/>
                  <a:pt x="2438882" y="3142312"/>
                  <a:pt x="1571156" y="3142312"/>
                </a:cubicBezTo>
                <a:cubicBezTo>
                  <a:pt x="703430" y="3142312"/>
                  <a:pt x="0" y="2438882"/>
                  <a:pt x="0" y="1571156"/>
                </a:cubicBezTo>
                <a:cubicBezTo>
                  <a:pt x="0" y="703431"/>
                  <a:pt x="703430" y="0"/>
                  <a:pt x="1571156" y="0"/>
                </a:cubicBezTo>
                <a:cubicBezTo>
                  <a:pt x="2438882" y="0"/>
                  <a:pt x="3142312" y="703431"/>
                  <a:pt x="3142312" y="1571156"/>
                </a:cubicBezTo>
                <a:close/>
              </a:path>
            </a:pathLst>
          </a:custGeom>
          <a:solidFill>
            <a:srgbClr val="FF4B4C"/>
          </a:solidFill>
          <a:ln w="16939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7D9CBA89-6B66-4454-B60B-8720BE67E1B3}"/>
              </a:ext>
            </a:extLst>
          </p:cNvPr>
          <p:cNvGrpSpPr/>
          <p:nvPr/>
        </p:nvGrpSpPr>
        <p:grpSpPr>
          <a:xfrm rot="16200000">
            <a:off x="-3389399" y="2457197"/>
            <a:ext cx="7395511" cy="1943605"/>
            <a:chOff x="2772317" y="3917290"/>
            <a:chExt cx="2751657" cy="1418330"/>
          </a:xfrm>
          <a:solidFill>
            <a:srgbClr val="1200B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FF3C85A-B2EB-4F1E-9581-F7339C4F0F6F}"/>
                </a:ext>
              </a:extLst>
            </p:cNvPr>
            <p:cNvSpPr/>
            <p:nvPr/>
          </p:nvSpPr>
          <p:spPr>
            <a:xfrm>
              <a:off x="2772317" y="4112188"/>
              <a:ext cx="514266" cy="1028532"/>
            </a:xfrm>
            <a:custGeom>
              <a:avLst/>
              <a:gdLst>
                <a:gd name="connsiteX0" fmla="*/ 0 w 514266"/>
                <a:gd name="connsiteY0" fmla="*/ 108277 h 1028532"/>
                <a:gd name="connsiteX1" fmla="*/ 405989 w 514266"/>
                <a:gd name="connsiteY1" fmla="*/ 514266 h 1028532"/>
                <a:gd name="connsiteX2" fmla="*/ 0 w 514266"/>
                <a:gd name="connsiteY2" fmla="*/ 920053 h 1028532"/>
                <a:gd name="connsiteX3" fmla="*/ 0 w 514266"/>
                <a:gd name="connsiteY3" fmla="*/ 1028532 h 1028532"/>
                <a:gd name="connsiteX4" fmla="*/ 514266 w 514266"/>
                <a:gd name="connsiteY4" fmla="*/ 514266 h 1028532"/>
                <a:gd name="connsiteX5" fmla="*/ 0 w 514266"/>
                <a:gd name="connsiteY5" fmla="*/ 0 h 102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266" h="1028532">
                  <a:moveTo>
                    <a:pt x="0" y="108277"/>
                  </a:moveTo>
                  <a:lnTo>
                    <a:pt x="405989" y="514266"/>
                  </a:lnTo>
                  <a:lnTo>
                    <a:pt x="0" y="920053"/>
                  </a:lnTo>
                  <a:lnTo>
                    <a:pt x="0" y="1028532"/>
                  </a:lnTo>
                  <a:lnTo>
                    <a:pt x="514266" y="51426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B16A1B3-D280-4558-932A-9FF65F713860}"/>
                </a:ext>
              </a:extLst>
            </p:cNvPr>
            <p:cNvSpPr/>
            <p:nvPr/>
          </p:nvSpPr>
          <p:spPr>
            <a:xfrm>
              <a:off x="3118804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B3A017-FFFE-4794-A64F-F899FBA24277}"/>
                </a:ext>
              </a:extLst>
            </p:cNvPr>
            <p:cNvSpPr/>
            <p:nvPr/>
          </p:nvSpPr>
          <p:spPr>
            <a:xfrm>
              <a:off x="2793972" y="3917290"/>
              <a:ext cx="817442" cy="1418330"/>
            </a:xfrm>
            <a:custGeom>
              <a:avLst/>
              <a:gdLst>
                <a:gd name="connsiteX0" fmla="*/ 108480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480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4EAD368-CD6C-421F-836A-6236BCDF4DC6}"/>
                </a:ext>
              </a:extLst>
            </p:cNvPr>
            <p:cNvSpPr/>
            <p:nvPr/>
          </p:nvSpPr>
          <p:spPr>
            <a:xfrm>
              <a:off x="5393029" y="3917290"/>
              <a:ext cx="130944" cy="130944"/>
            </a:xfrm>
            <a:custGeom>
              <a:avLst/>
              <a:gdLst>
                <a:gd name="connsiteX0" fmla="*/ 130945 w 130944"/>
                <a:gd name="connsiteY0" fmla="*/ 22465 h 130944"/>
                <a:gd name="connsiteX1" fmla="*/ 108480 w 130944"/>
                <a:gd name="connsiteY1" fmla="*/ 0 h 130944"/>
                <a:gd name="connsiteX2" fmla="*/ 0 w 130944"/>
                <a:gd name="connsiteY2" fmla="*/ 0 h 130944"/>
                <a:gd name="connsiteX3" fmla="*/ 130945 w 130944"/>
                <a:gd name="connsiteY3" fmla="*/ 130945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22465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130945" y="13094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695872-79F7-4187-950E-AA17416AE62B}"/>
                </a:ext>
              </a:extLst>
            </p:cNvPr>
            <p:cNvSpPr/>
            <p:nvPr/>
          </p:nvSpPr>
          <p:spPr>
            <a:xfrm>
              <a:off x="5068198" y="3917290"/>
              <a:ext cx="455776" cy="455776"/>
            </a:xfrm>
            <a:custGeom>
              <a:avLst/>
              <a:gdLst>
                <a:gd name="connsiteX0" fmla="*/ 455776 w 455776"/>
                <a:gd name="connsiteY0" fmla="*/ 347499 h 455776"/>
                <a:gd name="connsiteX1" fmla="*/ 108480 w 455776"/>
                <a:gd name="connsiteY1" fmla="*/ 0 h 455776"/>
                <a:gd name="connsiteX2" fmla="*/ 0 w 455776"/>
                <a:gd name="connsiteY2" fmla="*/ 0 h 455776"/>
                <a:gd name="connsiteX3" fmla="*/ 455776 w 455776"/>
                <a:gd name="connsiteY3" fmla="*/ 455776 h 45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776">
                  <a:moveTo>
                    <a:pt x="455776" y="347499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455776" y="455776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4C9A36C-DC0A-46EE-BAC6-83EA341076B2}"/>
                </a:ext>
              </a:extLst>
            </p:cNvPr>
            <p:cNvSpPr/>
            <p:nvPr/>
          </p:nvSpPr>
          <p:spPr>
            <a:xfrm>
              <a:off x="2772317" y="4437020"/>
              <a:ext cx="189434" cy="378869"/>
            </a:xfrm>
            <a:custGeom>
              <a:avLst/>
              <a:gdLst>
                <a:gd name="connsiteX0" fmla="*/ 0 w 189434"/>
                <a:gd name="connsiteY0" fmla="*/ 108277 h 378869"/>
                <a:gd name="connsiteX1" fmla="*/ 80955 w 189434"/>
                <a:gd name="connsiteY1" fmla="*/ 189435 h 378869"/>
                <a:gd name="connsiteX2" fmla="*/ 0 w 189434"/>
                <a:gd name="connsiteY2" fmla="*/ 270389 h 378869"/>
                <a:gd name="connsiteX3" fmla="*/ 0 w 189434"/>
                <a:gd name="connsiteY3" fmla="*/ 378869 h 378869"/>
                <a:gd name="connsiteX4" fmla="*/ 189434 w 189434"/>
                <a:gd name="connsiteY4" fmla="*/ 189435 h 378869"/>
                <a:gd name="connsiteX5" fmla="*/ 0 w 189434"/>
                <a:gd name="connsiteY5" fmla="*/ 0 h 37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34" h="378869">
                  <a:moveTo>
                    <a:pt x="0" y="108277"/>
                  </a:moveTo>
                  <a:lnTo>
                    <a:pt x="80955" y="189435"/>
                  </a:lnTo>
                  <a:lnTo>
                    <a:pt x="0" y="270389"/>
                  </a:lnTo>
                  <a:lnTo>
                    <a:pt x="0" y="378869"/>
                  </a:lnTo>
                  <a:lnTo>
                    <a:pt x="189434" y="1894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649AC7-2910-40FA-8C41-4DA2A5532693}"/>
                </a:ext>
              </a:extLst>
            </p:cNvPr>
            <p:cNvSpPr/>
            <p:nvPr/>
          </p:nvSpPr>
          <p:spPr>
            <a:xfrm>
              <a:off x="4743366" y="3917290"/>
              <a:ext cx="780607" cy="1418330"/>
            </a:xfrm>
            <a:custGeom>
              <a:avLst/>
              <a:gdLst>
                <a:gd name="connsiteX0" fmla="*/ 780608 w 780607"/>
                <a:gd name="connsiteY0" fmla="*/ 672331 h 1418330"/>
                <a:gd name="connsiteX1" fmla="*/ 108277 w 780607"/>
                <a:gd name="connsiteY1" fmla="*/ 0 h 1418330"/>
                <a:gd name="connsiteX2" fmla="*/ 0 w 780607"/>
                <a:gd name="connsiteY2" fmla="*/ 0 h 1418330"/>
                <a:gd name="connsiteX3" fmla="*/ 709165 w 780607"/>
                <a:gd name="connsiteY3" fmla="*/ 709165 h 1418330"/>
                <a:gd name="connsiteX4" fmla="*/ 0 w 780607"/>
                <a:gd name="connsiteY4" fmla="*/ 1418330 h 1418330"/>
                <a:gd name="connsiteX5" fmla="*/ 108277 w 780607"/>
                <a:gd name="connsiteY5" fmla="*/ 1418330 h 1418330"/>
                <a:gd name="connsiteX6" fmla="*/ 780608 w 780607"/>
                <a:gd name="connsiteY6" fmla="*/ 746000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607" h="1418330">
                  <a:moveTo>
                    <a:pt x="780608" y="672331"/>
                  </a:moveTo>
                  <a:lnTo>
                    <a:pt x="108277" y="0"/>
                  </a:ln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780608" y="74600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87846D-AFB9-4242-98CF-21B5BDE2633A}"/>
                </a:ext>
              </a:extLst>
            </p:cNvPr>
            <p:cNvSpPr/>
            <p:nvPr/>
          </p:nvSpPr>
          <p:spPr>
            <a:xfrm>
              <a:off x="5068198" y="4879641"/>
              <a:ext cx="455776" cy="455978"/>
            </a:xfrm>
            <a:custGeom>
              <a:avLst/>
              <a:gdLst>
                <a:gd name="connsiteX0" fmla="*/ 455776 w 455776"/>
                <a:gd name="connsiteY0" fmla="*/ 0 h 455978"/>
                <a:gd name="connsiteX1" fmla="*/ 0 w 455776"/>
                <a:gd name="connsiteY1" fmla="*/ 455979 h 455978"/>
                <a:gd name="connsiteX2" fmla="*/ 108480 w 455776"/>
                <a:gd name="connsiteY2" fmla="*/ 455979 h 455978"/>
                <a:gd name="connsiteX3" fmla="*/ 455776 w 455776"/>
                <a:gd name="connsiteY3" fmla="*/ 10848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978">
                  <a:moveTo>
                    <a:pt x="455776" y="0"/>
                  </a:moveTo>
                  <a:lnTo>
                    <a:pt x="0" y="455979"/>
                  </a:lnTo>
                  <a:lnTo>
                    <a:pt x="108480" y="455979"/>
                  </a:lnTo>
                  <a:lnTo>
                    <a:pt x="455776" y="10848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90E8580-815C-46E6-8784-BCFB91B2524C}"/>
                </a:ext>
              </a:extLst>
            </p:cNvPr>
            <p:cNvSpPr/>
            <p:nvPr/>
          </p:nvSpPr>
          <p:spPr>
            <a:xfrm>
              <a:off x="5393029" y="5204675"/>
              <a:ext cx="130944" cy="130944"/>
            </a:xfrm>
            <a:custGeom>
              <a:avLst/>
              <a:gdLst>
                <a:gd name="connsiteX0" fmla="*/ 130945 w 130944"/>
                <a:gd name="connsiteY0" fmla="*/ 0 h 130944"/>
                <a:gd name="connsiteX1" fmla="*/ 0 w 130944"/>
                <a:gd name="connsiteY1" fmla="*/ 130945 h 130944"/>
                <a:gd name="connsiteX2" fmla="*/ 108480 w 130944"/>
                <a:gd name="connsiteY2" fmla="*/ 130945 h 130944"/>
                <a:gd name="connsiteX3" fmla="*/ 130945 w 130944"/>
                <a:gd name="connsiteY3" fmla="*/ 108277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0"/>
                  </a:moveTo>
                  <a:lnTo>
                    <a:pt x="0" y="130945"/>
                  </a:lnTo>
                  <a:lnTo>
                    <a:pt x="108480" y="130945"/>
                  </a:lnTo>
                  <a:lnTo>
                    <a:pt x="130945" y="108277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533BA4-8A87-484E-9C6A-6298731ACB84}"/>
                </a:ext>
              </a:extLst>
            </p:cNvPr>
            <p:cNvSpPr/>
            <p:nvPr/>
          </p:nvSpPr>
          <p:spPr>
            <a:xfrm>
              <a:off x="3768669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3CA77-4BBF-4739-9733-07B54452433E}"/>
                </a:ext>
              </a:extLst>
            </p:cNvPr>
            <p:cNvSpPr/>
            <p:nvPr/>
          </p:nvSpPr>
          <p:spPr>
            <a:xfrm>
              <a:off x="3443837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10BD62-B990-497C-AB59-BC97A9476170}"/>
                </a:ext>
              </a:extLst>
            </p:cNvPr>
            <p:cNvSpPr/>
            <p:nvPr/>
          </p:nvSpPr>
          <p:spPr>
            <a:xfrm>
              <a:off x="4418332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202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202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7A1F42-8F72-40C5-B33B-70EE6C3FAE43}"/>
                </a:ext>
              </a:extLst>
            </p:cNvPr>
            <p:cNvSpPr/>
            <p:nvPr/>
          </p:nvSpPr>
          <p:spPr>
            <a:xfrm>
              <a:off x="4093501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EF2F26C-83B4-4ACC-A77C-5270F871BE79}"/>
              </a:ext>
            </a:extLst>
          </p:cNvPr>
          <p:cNvSpPr/>
          <p:nvPr/>
        </p:nvSpPr>
        <p:spPr>
          <a:xfrm rot="18732735">
            <a:off x="8254452" y="-5381805"/>
            <a:ext cx="11339230" cy="6197235"/>
          </a:xfrm>
          <a:prstGeom prst="rect">
            <a:avLst/>
          </a:prstGeom>
          <a:solidFill>
            <a:srgbClr val="120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</a:t>
            </a:r>
            <a:endParaRPr lang="th-TH" dirty="0"/>
          </a:p>
        </p:txBody>
      </p:sp>
      <p:grpSp>
        <p:nvGrpSpPr>
          <p:cNvPr id="19" name="Graphic 41">
            <a:extLst>
              <a:ext uri="{FF2B5EF4-FFF2-40B4-BE49-F238E27FC236}">
                <a16:creationId xmlns:a16="http://schemas.microsoft.com/office/drawing/2014/main" id="{83373845-CFA8-4C0A-BC21-50ADE81C33F3}"/>
              </a:ext>
            </a:extLst>
          </p:cNvPr>
          <p:cNvGrpSpPr/>
          <p:nvPr/>
        </p:nvGrpSpPr>
        <p:grpSpPr>
          <a:xfrm>
            <a:off x="10352728" y="4660644"/>
            <a:ext cx="3069746" cy="3069746"/>
            <a:chOff x="804171" y="3598551"/>
            <a:chExt cx="4082482" cy="4082482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A3FB7A-2335-4057-BA21-210FD437DBEA}"/>
                </a:ext>
              </a:extLst>
            </p:cNvPr>
            <p:cNvSpPr/>
            <p:nvPr/>
          </p:nvSpPr>
          <p:spPr>
            <a:xfrm>
              <a:off x="804171" y="3598551"/>
              <a:ext cx="4082482" cy="4082482"/>
            </a:xfrm>
            <a:custGeom>
              <a:avLst/>
              <a:gdLst>
                <a:gd name="connsiteX0" fmla="*/ 4082482 w 4082482"/>
                <a:gd name="connsiteY0" fmla="*/ 2041241 h 4082482"/>
                <a:gd name="connsiteX1" fmla="*/ 2041241 w 4082482"/>
                <a:gd name="connsiteY1" fmla="*/ 4082482 h 4082482"/>
                <a:gd name="connsiteX2" fmla="*/ 0 w 4082482"/>
                <a:gd name="connsiteY2" fmla="*/ 2041241 h 4082482"/>
                <a:gd name="connsiteX3" fmla="*/ 2041241 w 4082482"/>
                <a:gd name="connsiteY3" fmla="*/ 0 h 4082482"/>
                <a:gd name="connsiteX4" fmla="*/ 4082482 w 4082482"/>
                <a:gd name="connsiteY4" fmla="*/ 2041241 h 408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482" h="4082482">
                  <a:moveTo>
                    <a:pt x="4082482" y="2041241"/>
                  </a:moveTo>
                  <a:cubicBezTo>
                    <a:pt x="4082482" y="3168588"/>
                    <a:pt x="3168588" y="4082482"/>
                    <a:pt x="2041241" y="4082482"/>
                  </a:cubicBezTo>
                  <a:cubicBezTo>
                    <a:pt x="913895" y="4082482"/>
                    <a:pt x="0" y="3168588"/>
                    <a:pt x="0" y="2041241"/>
                  </a:cubicBezTo>
                  <a:cubicBezTo>
                    <a:pt x="0" y="913895"/>
                    <a:pt x="913895" y="0"/>
                    <a:pt x="2041241" y="0"/>
                  </a:cubicBezTo>
                  <a:cubicBezTo>
                    <a:pt x="3168588" y="0"/>
                    <a:pt x="4082482" y="913895"/>
                    <a:pt x="4082482" y="2041241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687D20-0433-4E47-BDC2-F1E0901DAE8F}"/>
                </a:ext>
              </a:extLst>
            </p:cNvPr>
            <p:cNvSpPr/>
            <p:nvPr/>
          </p:nvSpPr>
          <p:spPr>
            <a:xfrm>
              <a:off x="932666" y="3727046"/>
              <a:ext cx="3825491" cy="3825491"/>
            </a:xfrm>
            <a:custGeom>
              <a:avLst/>
              <a:gdLst>
                <a:gd name="connsiteX0" fmla="*/ 3825492 w 3825491"/>
                <a:gd name="connsiteY0" fmla="*/ 1912746 h 3825491"/>
                <a:gd name="connsiteX1" fmla="*/ 1912746 w 3825491"/>
                <a:gd name="connsiteY1" fmla="*/ 3825492 h 3825491"/>
                <a:gd name="connsiteX2" fmla="*/ 0 w 3825491"/>
                <a:gd name="connsiteY2" fmla="*/ 1912746 h 3825491"/>
                <a:gd name="connsiteX3" fmla="*/ 1912746 w 3825491"/>
                <a:gd name="connsiteY3" fmla="*/ 0 h 3825491"/>
                <a:gd name="connsiteX4" fmla="*/ 3825492 w 3825491"/>
                <a:gd name="connsiteY4" fmla="*/ 1912746 h 382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5491" h="3825491">
                  <a:moveTo>
                    <a:pt x="3825492" y="1912746"/>
                  </a:moveTo>
                  <a:cubicBezTo>
                    <a:pt x="3825492" y="2969126"/>
                    <a:pt x="2969126" y="3825492"/>
                    <a:pt x="1912746" y="3825492"/>
                  </a:cubicBezTo>
                  <a:cubicBezTo>
                    <a:pt x="856366" y="3825492"/>
                    <a:pt x="0" y="2969126"/>
                    <a:pt x="0" y="1912746"/>
                  </a:cubicBezTo>
                  <a:cubicBezTo>
                    <a:pt x="0" y="856366"/>
                    <a:pt x="856366" y="0"/>
                    <a:pt x="1912746" y="0"/>
                  </a:cubicBezTo>
                  <a:cubicBezTo>
                    <a:pt x="2969126" y="0"/>
                    <a:pt x="3825492" y="856366"/>
                    <a:pt x="3825492" y="1912746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230328-E55B-4E5A-A960-061178D820C3}"/>
                </a:ext>
              </a:extLst>
            </p:cNvPr>
            <p:cNvSpPr/>
            <p:nvPr/>
          </p:nvSpPr>
          <p:spPr>
            <a:xfrm>
              <a:off x="1061162" y="3855542"/>
              <a:ext cx="3568500" cy="3568500"/>
            </a:xfrm>
            <a:custGeom>
              <a:avLst/>
              <a:gdLst>
                <a:gd name="connsiteX0" fmla="*/ 3568501 w 3568500"/>
                <a:gd name="connsiteY0" fmla="*/ 1784250 h 3568500"/>
                <a:gd name="connsiteX1" fmla="*/ 1784251 w 3568500"/>
                <a:gd name="connsiteY1" fmla="*/ 3568501 h 3568500"/>
                <a:gd name="connsiteX2" fmla="*/ 0 w 3568500"/>
                <a:gd name="connsiteY2" fmla="*/ 1784251 h 3568500"/>
                <a:gd name="connsiteX3" fmla="*/ 1784251 w 3568500"/>
                <a:gd name="connsiteY3" fmla="*/ 0 h 3568500"/>
                <a:gd name="connsiteX4" fmla="*/ 3568501 w 3568500"/>
                <a:gd name="connsiteY4" fmla="*/ 1784250 h 35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8500" h="3568500">
                  <a:moveTo>
                    <a:pt x="3568501" y="1784250"/>
                  </a:moveTo>
                  <a:cubicBezTo>
                    <a:pt x="3568501" y="2769665"/>
                    <a:pt x="2769665" y="3568501"/>
                    <a:pt x="1784251" y="3568501"/>
                  </a:cubicBezTo>
                  <a:cubicBezTo>
                    <a:pt x="798836" y="3568501"/>
                    <a:pt x="0" y="2769665"/>
                    <a:pt x="0" y="1784251"/>
                  </a:cubicBezTo>
                  <a:cubicBezTo>
                    <a:pt x="0" y="798836"/>
                    <a:pt x="798836" y="0"/>
                    <a:pt x="1784251" y="0"/>
                  </a:cubicBezTo>
                  <a:cubicBezTo>
                    <a:pt x="2769665" y="0"/>
                    <a:pt x="3568501" y="798836"/>
                    <a:pt x="3568501" y="1784250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CE89E74-4FEB-4896-A6D3-61C9CB6E57DD}"/>
                </a:ext>
              </a:extLst>
            </p:cNvPr>
            <p:cNvSpPr/>
            <p:nvPr/>
          </p:nvSpPr>
          <p:spPr>
            <a:xfrm>
              <a:off x="1189657" y="3984037"/>
              <a:ext cx="3311509" cy="3311509"/>
            </a:xfrm>
            <a:custGeom>
              <a:avLst/>
              <a:gdLst>
                <a:gd name="connsiteX0" fmla="*/ 3311510 w 3311509"/>
                <a:gd name="connsiteY0" fmla="*/ 1655755 h 3311509"/>
                <a:gd name="connsiteX1" fmla="*/ 1655755 w 3311509"/>
                <a:gd name="connsiteY1" fmla="*/ 3311510 h 3311509"/>
                <a:gd name="connsiteX2" fmla="*/ 0 w 3311509"/>
                <a:gd name="connsiteY2" fmla="*/ 1655755 h 3311509"/>
                <a:gd name="connsiteX3" fmla="*/ 1655755 w 3311509"/>
                <a:gd name="connsiteY3" fmla="*/ 0 h 3311509"/>
                <a:gd name="connsiteX4" fmla="*/ 3311510 w 3311509"/>
                <a:gd name="connsiteY4" fmla="*/ 1655755 h 331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509" h="3311509">
                  <a:moveTo>
                    <a:pt x="3311510" y="1655755"/>
                  </a:moveTo>
                  <a:cubicBezTo>
                    <a:pt x="3311510" y="2570203"/>
                    <a:pt x="2570203" y="3311510"/>
                    <a:pt x="1655755" y="3311510"/>
                  </a:cubicBezTo>
                  <a:cubicBezTo>
                    <a:pt x="741307" y="3311510"/>
                    <a:pt x="0" y="2570203"/>
                    <a:pt x="0" y="1655755"/>
                  </a:cubicBezTo>
                  <a:cubicBezTo>
                    <a:pt x="0" y="741307"/>
                    <a:pt x="741307" y="0"/>
                    <a:pt x="1655755" y="0"/>
                  </a:cubicBezTo>
                  <a:cubicBezTo>
                    <a:pt x="2570203" y="0"/>
                    <a:pt x="3311510" y="741307"/>
                    <a:pt x="3311510" y="1655755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99B117-A785-47F4-B093-8E63C19D9131}"/>
                </a:ext>
              </a:extLst>
            </p:cNvPr>
            <p:cNvSpPr/>
            <p:nvPr/>
          </p:nvSpPr>
          <p:spPr>
            <a:xfrm>
              <a:off x="1318152" y="4112532"/>
              <a:ext cx="3054518" cy="3054518"/>
            </a:xfrm>
            <a:custGeom>
              <a:avLst/>
              <a:gdLst>
                <a:gd name="connsiteX0" fmla="*/ 3054519 w 3054518"/>
                <a:gd name="connsiteY0" fmla="*/ 1527260 h 3054518"/>
                <a:gd name="connsiteX1" fmla="*/ 1527260 w 3054518"/>
                <a:gd name="connsiteY1" fmla="*/ 3054519 h 3054518"/>
                <a:gd name="connsiteX2" fmla="*/ 0 w 3054518"/>
                <a:gd name="connsiteY2" fmla="*/ 1527260 h 3054518"/>
                <a:gd name="connsiteX3" fmla="*/ 1527260 w 3054518"/>
                <a:gd name="connsiteY3" fmla="*/ 0 h 3054518"/>
                <a:gd name="connsiteX4" fmla="*/ 3054519 w 3054518"/>
                <a:gd name="connsiteY4" fmla="*/ 1527260 h 305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518" h="3054518">
                  <a:moveTo>
                    <a:pt x="3054519" y="1527260"/>
                  </a:moveTo>
                  <a:cubicBezTo>
                    <a:pt x="3054519" y="2370742"/>
                    <a:pt x="2370742" y="3054519"/>
                    <a:pt x="1527260" y="3054519"/>
                  </a:cubicBezTo>
                  <a:cubicBezTo>
                    <a:pt x="683778" y="3054519"/>
                    <a:pt x="0" y="2370742"/>
                    <a:pt x="0" y="1527260"/>
                  </a:cubicBezTo>
                  <a:cubicBezTo>
                    <a:pt x="0" y="683778"/>
                    <a:pt x="683778" y="0"/>
                    <a:pt x="1527260" y="0"/>
                  </a:cubicBezTo>
                  <a:cubicBezTo>
                    <a:pt x="2370742" y="0"/>
                    <a:pt x="3054519" y="683778"/>
                    <a:pt x="3054519" y="1527260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730F98-4CB2-4228-B5F9-7A15807FAA86}"/>
                </a:ext>
              </a:extLst>
            </p:cNvPr>
            <p:cNvSpPr/>
            <p:nvPr/>
          </p:nvSpPr>
          <p:spPr>
            <a:xfrm>
              <a:off x="1446648" y="4241028"/>
              <a:ext cx="2797528" cy="2797528"/>
            </a:xfrm>
            <a:custGeom>
              <a:avLst/>
              <a:gdLst>
                <a:gd name="connsiteX0" fmla="*/ 2797528 w 2797528"/>
                <a:gd name="connsiteY0" fmla="*/ 1398764 h 2797528"/>
                <a:gd name="connsiteX1" fmla="*/ 1398764 w 2797528"/>
                <a:gd name="connsiteY1" fmla="*/ 2797528 h 2797528"/>
                <a:gd name="connsiteX2" fmla="*/ 0 w 2797528"/>
                <a:gd name="connsiteY2" fmla="*/ 1398764 h 2797528"/>
                <a:gd name="connsiteX3" fmla="*/ 1398764 w 2797528"/>
                <a:gd name="connsiteY3" fmla="*/ 0 h 2797528"/>
                <a:gd name="connsiteX4" fmla="*/ 2797528 w 2797528"/>
                <a:gd name="connsiteY4" fmla="*/ 1398764 h 279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8" h="2797528">
                  <a:moveTo>
                    <a:pt x="2797528" y="1398764"/>
                  </a:moveTo>
                  <a:cubicBezTo>
                    <a:pt x="2797528" y="2171280"/>
                    <a:pt x="2171280" y="2797528"/>
                    <a:pt x="1398764" y="2797528"/>
                  </a:cubicBezTo>
                  <a:cubicBezTo>
                    <a:pt x="626248" y="2797528"/>
                    <a:pt x="0" y="2171280"/>
                    <a:pt x="0" y="1398764"/>
                  </a:cubicBezTo>
                  <a:cubicBezTo>
                    <a:pt x="0" y="626248"/>
                    <a:pt x="626248" y="0"/>
                    <a:pt x="1398764" y="0"/>
                  </a:cubicBezTo>
                  <a:cubicBezTo>
                    <a:pt x="2171280" y="0"/>
                    <a:pt x="2797528" y="626248"/>
                    <a:pt x="2797528" y="1398764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6" name="Graphic 41">
            <a:extLst>
              <a:ext uri="{FF2B5EF4-FFF2-40B4-BE49-F238E27FC236}">
                <a16:creationId xmlns:a16="http://schemas.microsoft.com/office/drawing/2014/main" id="{CB436CD7-B828-46C5-9698-BE4F5A463E2D}"/>
              </a:ext>
            </a:extLst>
          </p:cNvPr>
          <p:cNvGrpSpPr/>
          <p:nvPr/>
        </p:nvGrpSpPr>
        <p:grpSpPr>
          <a:xfrm>
            <a:off x="10907162" y="3596226"/>
            <a:ext cx="2128832" cy="2128832"/>
            <a:chOff x="804171" y="3598551"/>
            <a:chExt cx="4082482" cy="4082482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427646-1307-41FE-AE7F-0E15ECD34616}"/>
                </a:ext>
              </a:extLst>
            </p:cNvPr>
            <p:cNvSpPr/>
            <p:nvPr/>
          </p:nvSpPr>
          <p:spPr>
            <a:xfrm>
              <a:off x="804171" y="3598551"/>
              <a:ext cx="4082482" cy="4082482"/>
            </a:xfrm>
            <a:custGeom>
              <a:avLst/>
              <a:gdLst>
                <a:gd name="connsiteX0" fmla="*/ 4082482 w 4082482"/>
                <a:gd name="connsiteY0" fmla="*/ 2041241 h 4082482"/>
                <a:gd name="connsiteX1" fmla="*/ 2041241 w 4082482"/>
                <a:gd name="connsiteY1" fmla="*/ 4082482 h 4082482"/>
                <a:gd name="connsiteX2" fmla="*/ 0 w 4082482"/>
                <a:gd name="connsiteY2" fmla="*/ 2041241 h 4082482"/>
                <a:gd name="connsiteX3" fmla="*/ 2041241 w 4082482"/>
                <a:gd name="connsiteY3" fmla="*/ 0 h 4082482"/>
                <a:gd name="connsiteX4" fmla="*/ 4082482 w 4082482"/>
                <a:gd name="connsiteY4" fmla="*/ 2041241 h 408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482" h="4082482">
                  <a:moveTo>
                    <a:pt x="4082482" y="2041241"/>
                  </a:moveTo>
                  <a:cubicBezTo>
                    <a:pt x="4082482" y="3168588"/>
                    <a:pt x="3168588" y="4082482"/>
                    <a:pt x="2041241" y="4082482"/>
                  </a:cubicBezTo>
                  <a:cubicBezTo>
                    <a:pt x="913895" y="4082482"/>
                    <a:pt x="0" y="3168588"/>
                    <a:pt x="0" y="2041241"/>
                  </a:cubicBezTo>
                  <a:cubicBezTo>
                    <a:pt x="0" y="913895"/>
                    <a:pt x="913895" y="0"/>
                    <a:pt x="2041241" y="0"/>
                  </a:cubicBezTo>
                  <a:cubicBezTo>
                    <a:pt x="3168588" y="0"/>
                    <a:pt x="4082482" y="913895"/>
                    <a:pt x="4082482" y="2041241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2B57F31-FBDF-4306-8A6F-19F9397A139E}"/>
                </a:ext>
              </a:extLst>
            </p:cNvPr>
            <p:cNvSpPr/>
            <p:nvPr/>
          </p:nvSpPr>
          <p:spPr>
            <a:xfrm>
              <a:off x="932666" y="3727046"/>
              <a:ext cx="3825491" cy="3825491"/>
            </a:xfrm>
            <a:custGeom>
              <a:avLst/>
              <a:gdLst>
                <a:gd name="connsiteX0" fmla="*/ 3825492 w 3825491"/>
                <a:gd name="connsiteY0" fmla="*/ 1912746 h 3825491"/>
                <a:gd name="connsiteX1" fmla="*/ 1912746 w 3825491"/>
                <a:gd name="connsiteY1" fmla="*/ 3825492 h 3825491"/>
                <a:gd name="connsiteX2" fmla="*/ 0 w 3825491"/>
                <a:gd name="connsiteY2" fmla="*/ 1912746 h 3825491"/>
                <a:gd name="connsiteX3" fmla="*/ 1912746 w 3825491"/>
                <a:gd name="connsiteY3" fmla="*/ 0 h 3825491"/>
                <a:gd name="connsiteX4" fmla="*/ 3825492 w 3825491"/>
                <a:gd name="connsiteY4" fmla="*/ 1912746 h 382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5491" h="3825491">
                  <a:moveTo>
                    <a:pt x="3825492" y="1912746"/>
                  </a:moveTo>
                  <a:cubicBezTo>
                    <a:pt x="3825492" y="2969126"/>
                    <a:pt x="2969126" y="3825492"/>
                    <a:pt x="1912746" y="3825492"/>
                  </a:cubicBezTo>
                  <a:cubicBezTo>
                    <a:pt x="856366" y="3825492"/>
                    <a:pt x="0" y="2969126"/>
                    <a:pt x="0" y="1912746"/>
                  </a:cubicBezTo>
                  <a:cubicBezTo>
                    <a:pt x="0" y="856366"/>
                    <a:pt x="856366" y="0"/>
                    <a:pt x="1912746" y="0"/>
                  </a:cubicBezTo>
                  <a:cubicBezTo>
                    <a:pt x="2969126" y="0"/>
                    <a:pt x="3825492" y="856366"/>
                    <a:pt x="3825492" y="1912746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AC3EA7-3454-4F2E-AD8F-E08BBF0F83D1}"/>
                </a:ext>
              </a:extLst>
            </p:cNvPr>
            <p:cNvSpPr/>
            <p:nvPr/>
          </p:nvSpPr>
          <p:spPr>
            <a:xfrm>
              <a:off x="1061162" y="3855542"/>
              <a:ext cx="3568500" cy="3568500"/>
            </a:xfrm>
            <a:custGeom>
              <a:avLst/>
              <a:gdLst>
                <a:gd name="connsiteX0" fmla="*/ 3568501 w 3568500"/>
                <a:gd name="connsiteY0" fmla="*/ 1784250 h 3568500"/>
                <a:gd name="connsiteX1" fmla="*/ 1784251 w 3568500"/>
                <a:gd name="connsiteY1" fmla="*/ 3568501 h 3568500"/>
                <a:gd name="connsiteX2" fmla="*/ 0 w 3568500"/>
                <a:gd name="connsiteY2" fmla="*/ 1784251 h 3568500"/>
                <a:gd name="connsiteX3" fmla="*/ 1784251 w 3568500"/>
                <a:gd name="connsiteY3" fmla="*/ 0 h 3568500"/>
                <a:gd name="connsiteX4" fmla="*/ 3568501 w 3568500"/>
                <a:gd name="connsiteY4" fmla="*/ 1784250 h 35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8500" h="3568500">
                  <a:moveTo>
                    <a:pt x="3568501" y="1784250"/>
                  </a:moveTo>
                  <a:cubicBezTo>
                    <a:pt x="3568501" y="2769665"/>
                    <a:pt x="2769665" y="3568501"/>
                    <a:pt x="1784251" y="3568501"/>
                  </a:cubicBezTo>
                  <a:cubicBezTo>
                    <a:pt x="798836" y="3568501"/>
                    <a:pt x="0" y="2769665"/>
                    <a:pt x="0" y="1784251"/>
                  </a:cubicBezTo>
                  <a:cubicBezTo>
                    <a:pt x="0" y="798836"/>
                    <a:pt x="798836" y="0"/>
                    <a:pt x="1784251" y="0"/>
                  </a:cubicBezTo>
                  <a:cubicBezTo>
                    <a:pt x="2769665" y="0"/>
                    <a:pt x="3568501" y="798836"/>
                    <a:pt x="3568501" y="1784250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E470E-30D5-4029-9D30-679778065130}"/>
                </a:ext>
              </a:extLst>
            </p:cNvPr>
            <p:cNvSpPr/>
            <p:nvPr/>
          </p:nvSpPr>
          <p:spPr>
            <a:xfrm>
              <a:off x="1189657" y="3984037"/>
              <a:ext cx="3311509" cy="3311509"/>
            </a:xfrm>
            <a:custGeom>
              <a:avLst/>
              <a:gdLst>
                <a:gd name="connsiteX0" fmla="*/ 3311510 w 3311509"/>
                <a:gd name="connsiteY0" fmla="*/ 1655755 h 3311509"/>
                <a:gd name="connsiteX1" fmla="*/ 1655755 w 3311509"/>
                <a:gd name="connsiteY1" fmla="*/ 3311510 h 3311509"/>
                <a:gd name="connsiteX2" fmla="*/ 0 w 3311509"/>
                <a:gd name="connsiteY2" fmla="*/ 1655755 h 3311509"/>
                <a:gd name="connsiteX3" fmla="*/ 1655755 w 3311509"/>
                <a:gd name="connsiteY3" fmla="*/ 0 h 3311509"/>
                <a:gd name="connsiteX4" fmla="*/ 3311510 w 3311509"/>
                <a:gd name="connsiteY4" fmla="*/ 1655755 h 331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509" h="3311509">
                  <a:moveTo>
                    <a:pt x="3311510" y="1655755"/>
                  </a:moveTo>
                  <a:cubicBezTo>
                    <a:pt x="3311510" y="2570203"/>
                    <a:pt x="2570203" y="3311510"/>
                    <a:pt x="1655755" y="3311510"/>
                  </a:cubicBezTo>
                  <a:cubicBezTo>
                    <a:pt x="741307" y="3311510"/>
                    <a:pt x="0" y="2570203"/>
                    <a:pt x="0" y="1655755"/>
                  </a:cubicBezTo>
                  <a:cubicBezTo>
                    <a:pt x="0" y="741307"/>
                    <a:pt x="741307" y="0"/>
                    <a:pt x="1655755" y="0"/>
                  </a:cubicBezTo>
                  <a:cubicBezTo>
                    <a:pt x="2570203" y="0"/>
                    <a:pt x="3311510" y="741307"/>
                    <a:pt x="3311510" y="1655755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12203D-6511-4795-92B9-A1FE50D4510E}"/>
                </a:ext>
              </a:extLst>
            </p:cNvPr>
            <p:cNvSpPr/>
            <p:nvPr/>
          </p:nvSpPr>
          <p:spPr>
            <a:xfrm>
              <a:off x="1318152" y="4112532"/>
              <a:ext cx="3054518" cy="3054518"/>
            </a:xfrm>
            <a:custGeom>
              <a:avLst/>
              <a:gdLst>
                <a:gd name="connsiteX0" fmla="*/ 3054519 w 3054518"/>
                <a:gd name="connsiteY0" fmla="*/ 1527260 h 3054518"/>
                <a:gd name="connsiteX1" fmla="*/ 1527260 w 3054518"/>
                <a:gd name="connsiteY1" fmla="*/ 3054519 h 3054518"/>
                <a:gd name="connsiteX2" fmla="*/ 0 w 3054518"/>
                <a:gd name="connsiteY2" fmla="*/ 1527260 h 3054518"/>
                <a:gd name="connsiteX3" fmla="*/ 1527260 w 3054518"/>
                <a:gd name="connsiteY3" fmla="*/ 0 h 3054518"/>
                <a:gd name="connsiteX4" fmla="*/ 3054519 w 3054518"/>
                <a:gd name="connsiteY4" fmla="*/ 1527260 h 305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518" h="3054518">
                  <a:moveTo>
                    <a:pt x="3054519" y="1527260"/>
                  </a:moveTo>
                  <a:cubicBezTo>
                    <a:pt x="3054519" y="2370742"/>
                    <a:pt x="2370742" y="3054519"/>
                    <a:pt x="1527260" y="3054519"/>
                  </a:cubicBezTo>
                  <a:cubicBezTo>
                    <a:pt x="683778" y="3054519"/>
                    <a:pt x="0" y="2370742"/>
                    <a:pt x="0" y="1527260"/>
                  </a:cubicBezTo>
                  <a:cubicBezTo>
                    <a:pt x="0" y="683778"/>
                    <a:pt x="683778" y="0"/>
                    <a:pt x="1527260" y="0"/>
                  </a:cubicBezTo>
                  <a:cubicBezTo>
                    <a:pt x="2370742" y="0"/>
                    <a:pt x="3054519" y="683778"/>
                    <a:pt x="3054519" y="1527260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FBC0D82-8AB0-420A-AA11-9DEE1B13487B}"/>
                </a:ext>
              </a:extLst>
            </p:cNvPr>
            <p:cNvSpPr/>
            <p:nvPr/>
          </p:nvSpPr>
          <p:spPr>
            <a:xfrm>
              <a:off x="1446648" y="4241028"/>
              <a:ext cx="2797528" cy="2797528"/>
            </a:xfrm>
            <a:custGeom>
              <a:avLst/>
              <a:gdLst>
                <a:gd name="connsiteX0" fmla="*/ 2797528 w 2797528"/>
                <a:gd name="connsiteY0" fmla="*/ 1398764 h 2797528"/>
                <a:gd name="connsiteX1" fmla="*/ 1398764 w 2797528"/>
                <a:gd name="connsiteY1" fmla="*/ 2797528 h 2797528"/>
                <a:gd name="connsiteX2" fmla="*/ 0 w 2797528"/>
                <a:gd name="connsiteY2" fmla="*/ 1398764 h 2797528"/>
                <a:gd name="connsiteX3" fmla="*/ 1398764 w 2797528"/>
                <a:gd name="connsiteY3" fmla="*/ 0 h 2797528"/>
                <a:gd name="connsiteX4" fmla="*/ 2797528 w 2797528"/>
                <a:gd name="connsiteY4" fmla="*/ 1398764 h 279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8" h="2797528">
                  <a:moveTo>
                    <a:pt x="2797528" y="1398764"/>
                  </a:moveTo>
                  <a:cubicBezTo>
                    <a:pt x="2797528" y="2171280"/>
                    <a:pt x="2171280" y="2797528"/>
                    <a:pt x="1398764" y="2797528"/>
                  </a:cubicBezTo>
                  <a:cubicBezTo>
                    <a:pt x="626248" y="2797528"/>
                    <a:pt x="0" y="2171280"/>
                    <a:pt x="0" y="1398764"/>
                  </a:cubicBezTo>
                  <a:cubicBezTo>
                    <a:pt x="0" y="626248"/>
                    <a:pt x="626248" y="0"/>
                    <a:pt x="1398764" y="0"/>
                  </a:cubicBezTo>
                  <a:cubicBezTo>
                    <a:pt x="2171280" y="0"/>
                    <a:pt x="2797528" y="626248"/>
                    <a:pt x="2797528" y="1398764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5221D2F-4330-4982-BE23-07BF70EA9BE8}"/>
              </a:ext>
            </a:extLst>
          </p:cNvPr>
          <p:cNvSpPr/>
          <p:nvPr/>
        </p:nvSpPr>
        <p:spPr>
          <a:xfrm>
            <a:off x="1828800" y="3997970"/>
            <a:ext cx="8137448" cy="36357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38C14B-32F3-479C-B8C7-8B9D15D32647}"/>
              </a:ext>
            </a:extLst>
          </p:cNvPr>
          <p:cNvSpPr/>
          <p:nvPr/>
        </p:nvSpPr>
        <p:spPr>
          <a:xfrm>
            <a:off x="2207760" y="2722696"/>
            <a:ext cx="6794500" cy="24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1200B6"/>
                </a:solidFill>
              </a:rPr>
              <a:t>Copyright</a:t>
            </a:r>
            <a:endParaRPr lang="th-TH" sz="11500" b="1" dirty="0">
              <a:solidFill>
                <a:srgbClr val="1200B6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38C14B-32F3-479C-B8C7-8B9D15D32647}"/>
              </a:ext>
            </a:extLst>
          </p:cNvPr>
          <p:cNvSpPr/>
          <p:nvPr/>
        </p:nvSpPr>
        <p:spPr>
          <a:xfrm>
            <a:off x="2165886" y="1489981"/>
            <a:ext cx="6794500" cy="24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500" b="1" dirty="0" smtClean="0">
                <a:solidFill>
                  <a:srgbClr val="1200B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ลิขสิทธิ์</a:t>
            </a:r>
            <a:endParaRPr lang="th-TH" sz="11500" b="1" dirty="0">
              <a:solidFill>
                <a:srgbClr val="1200B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072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570675-B3F2-4CEA-92E5-8F1190C6FCFE}"/>
              </a:ext>
            </a:extLst>
          </p:cNvPr>
          <p:cNvSpPr txBox="1"/>
          <p:nvPr/>
        </p:nvSpPr>
        <p:spPr>
          <a:xfrm>
            <a:off x="3467196" y="676745"/>
            <a:ext cx="5254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งานอันมีลิขสิทธิ์</a:t>
            </a:r>
            <a:endParaRPr lang="en-US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30254-1462-4D27-A498-3E258BF60E99}"/>
              </a:ext>
            </a:extLst>
          </p:cNvPr>
          <p:cNvSpPr txBox="1"/>
          <p:nvPr/>
        </p:nvSpPr>
        <p:spPr>
          <a:xfrm>
            <a:off x="1641733" y="2020148"/>
            <a:ext cx="7449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แสดงออก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ซึ่งความคิด</a:t>
            </a:r>
          </a:p>
          <a:p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ลักษณะการสร้างสรรค์ที่เพียงพอ</a:t>
            </a:r>
          </a:p>
          <a:p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งานสร้างสรรค์ที่กฎหมายคุ้มครอง</a:t>
            </a:r>
          </a:p>
          <a:p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ขัดต่อความสงบเรียบร้อยและศีลธรรมอันดีของประชาชน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2BFF21-27F7-4C8F-B548-5BAC74B0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04" y="2057568"/>
            <a:ext cx="1273925" cy="12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E0B5D-ECD3-49CB-BD89-11FA7782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157" y="3366387"/>
            <a:ext cx="974944" cy="97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570675-B3F2-4CEA-92E5-8F1190C6FCFE}"/>
              </a:ext>
            </a:extLst>
          </p:cNvPr>
          <p:cNvSpPr txBox="1"/>
          <p:nvPr/>
        </p:nvSpPr>
        <p:spPr>
          <a:xfrm>
            <a:off x="-76200" y="301289"/>
            <a:ext cx="629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งานอันมีลิขสิทธิ์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(มาตรา 6)</a:t>
            </a:r>
            <a:endParaRPr lang="en-US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5795" y="1653853"/>
            <a:ext cx="1026917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งานวรรณกรรม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งานเขียนต่างๆ เช่น หนังสือ จุลสาร สิ่งเขียน สิ่งพิมพ์ คำปราศรัย  รวมถึงโปรแกรมคอมพิวเตอร์ด้วย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งานนาฏกรรม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งานเกี่ยวกับการรำ การเต้น การทำท่า การแสดง รวมถึงการแสดงโดยวิธีใบ้ด้วย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งานศิลปกรรม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งานจิตรกรรม ประติมากรรม ภาพพิมพ์ งานสถาปัตยกรรม งานศิลปะประยุกต์ รวมถึงภาพถ่ายด้วย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งานดนตรีกรรม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คำร้อง ทำนอง การเรียบเรียงเสียงประสาน โน้ตเพลง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งานโสตทัศนวัสดุ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วิดีโอเทป ซึ่งประกอบด้วยลำดับของภาพหรือภาพและเสียงอันสามารถที่จะนำมาเล่นซ้ำได้อีก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 งานภาพยนตร์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ภาพยนตร์ รวมทั้งเสียงประกอบในภาพยนตร์นั้นด้วย (ถ้ามี)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 งานสิ่งบันทึกเสียง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เทปเพลง แผ่นคอมแพ็คดิสก์ที่บันทึกข้อมูลเสียง ไม่รวมถึงเสียงประกอบภาพยนตร์/เสียงประกอบโสตทัศนวัสดุอื่น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8. งานแพร่ภาพแพร่เสียง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การกระจายเสียงวิทยุ หรือการแพร่เสียงหรือภาพโทรทัศน์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9. งานอื่นใดอันเป็นงานในแผนกวรรณคดี แผนกวิทยาศาสตร์ หรือแผนก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ศิลปะ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53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0611" y="958046"/>
            <a:ext cx="8067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ในผลงานวิจัย 1 เรื่อง สามารถขอรับความคุ้มครองลิขสิทธิ์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หลายประเภทได้หรือไม่ ? 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16" y="2441008"/>
            <a:ext cx="6619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3D8C6-8191-48CA-96AC-DD692CC62B7B}"/>
              </a:ext>
            </a:extLst>
          </p:cNvPr>
          <p:cNvSpPr txBox="1"/>
          <p:nvPr/>
        </p:nvSpPr>
        <p:spPr>
          <a:xfrm>
            <a:off x="1269074" y="501688"/>
            <a:ext cx="69536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แล้วมีข้อยกเว้นเกี่ยวกับ</a:t>
            </a:r>
          </a:p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ประเภทงานที่ไม่ได้รับการคุ้มครองไหม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72" y="2371598"/>
            <a:ext cx="6619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56" y="179219"/>
            <a:ext cx="8641543" cy="64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CCC2D0-CEEB-41F1-B1BA-BB3AB35CFBA4}"/>
              </a:ext>
            </a:extLst>
          </p:cNvPr>
          <p:cNvSpPr/>
          <p:nvPr/>
        </p:nvSpPr>
        <p:spPr>
          <a:xfrm>
            <a:off x="2064194" y="639017"/>
            <a:ext cx="61089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</a:t>
            </a:r>
            <a:r>
              <a:rPr lang="th-TH" sz="5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ไม่ใช่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งานลิขสิทธิ์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(มาตรา 7)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E31DB-F2F8-4EF6-8396-52A5151CABBE}"/>
              </a:ext>
            </a:extLst>
          </p:cNvPr>
          <p:cNvSpPr txBox="1"/>
          <p:nvPr/>
        </p:nvSpPr>
        <p:spPr>
          <a:xfrm>
            <a:off x="1555521" y="1890976"/>
            <a:ext cx="7197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ความคิด				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การค้นพบ			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ทฤษฎี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วิธีการใช้งาน			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แนวความคิด			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ข้อเท็จจริง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กฎหมาย				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ข่าว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ประจำวัน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คำแปล/การรวม กฎหมาย คำพิพากษา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50750-4DA6-4FFC-98A0-EA28A91C45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6220" y="2353149"/>
            <a:ext cx="871242" cy="871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9BAA7-0291-47DC-A89D-0470707FF4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27915" y="1812385"/>
            <a:ext cx="907917" cy="907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FE6F7-6C23-47B2-BC43-5A0552DE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94171" y="3691977"/>
            <a:ext cx="809164" cy="809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D30D7-B83E-437E-877F-1FF5C9A6F8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75028" y="3086706"/>
            <a:ext cx="976897" cy="976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849B9-BC31-4288-BD73-B836D2D6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53274" y="4392232"/>
            <a:ext cx="754149" cy="75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570675-B3F2-4CEA-92E5-8F1190C6FCFE}"/>
              </a:ext>
            </a:extLst>
          </p:cNvPr>
          <p:cNvSpPr txBox="1"/>
          <p:nvPr/>
        </p:nvSpPr>
        <p:spPr>
          <a:xfrm>
            <a:off x="549824" y="386459"/>
            <a:ext cx="5254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การได้มาซึ่งลิขสิทธิ์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1770" y="2257531"/>
            <a:ext cx="100293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สิทธิในลิขสิทธิ์จะเกิดขึ้นโดย</a:t>
            </a:r>
            <a:r>
              <a:rPr lang="th-TH" sz="4400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ทันที</a:t>
            </a:r>
            <a:r>
              <a:rPr lang="th-TH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นับตั้งแต่ผู้สร้างสรรค์ได้สร้างสรรค์ผลงาน</a:t>
            </a:r>
            <a:r>
              <a:rPr lang="th-TH" sz="4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4400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4400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ต้องจดทะเบียน</a:t>
            </a:r>
            <a:endParaRPr lang="en-US" sz="4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788" y="4149546"/>
            <a:ext cx="281659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72" y="2371598"/>
            <a:ext cx="6619875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3D8C6-8191-48CA-96AC-DD692CC62B7B}"/>
              </a:ext>
            </a:extLst>
          </p:cNvPr>
          <p:cNvSpPr txBox="1"/>
          <p:nvPr/>
        </p:nvSpPr>
        <p:spPr>
          <a:xfrm>
            <a:off x="1330034" y="562648"/>
            <a:ext cx="94337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หากงานลิขสิทธิ์ที่ไม่ได้จดแจ้งข้อมูล ต่อกรมทรัพย์สินทางปัญญา จะได้รับการคุ้มครองตามกฎหมายหรือไม่ ?</a:t>
            </a:r>
          </a:p>
        </p:txBody>
      </p:sp>
    </p:spTree>
    <p:extLst>
      <p:ext uri="{BB962C8B-B14F-4D97-AF65-F5344CB8AC3E}">
        <p14:creationId xmlns:p14="http://schemas.microsoft.com/office/powerpoint/2010/main" val="3528377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722" y="438705"/>
            <a:ext cx="4600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ใครคือเจ้าของลิขสิทธิ์ ?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1602" y="1738789"/>
            <a:ext cx="97993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สร้างสรรค์งานโดยความคิดริเริ่มของตนเอง โดยไม่ลอกเลียนแบบบุคคลอื่น และอาจหมาย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รวมถึง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สร้างสรรค์ผลงานร่วมกันด้วย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สร้างสรรค์ในฐานะพนักงานหรือลูกจ้าง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ผู้ว่า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จ้างในกรณีให้บุคคลอื่นสร้างสรรค์ผลงาน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ดัดแปลง รวบรวม หรือประกอบกันเข้าโดยได้รับอนุญาตจากเจ้าของลิขสิทธิ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ทบวง กรม หรือ หน่วยงานอื่นใดของรัฐหรือของท้องถิ่น โดยการจ้าง หรือ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ตามคำสั่ง 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โอนลิขสิทธิ์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63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913" y="1475140"/>
            <a:ext cx="10072915" cy="418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เจ้าของลิขสิทธิ์มีสิทธิแต่เพียงผู้เดียวที่จะ</a:t>
            </a:r>
            <a:r>
              <a:rPr lang="th-TH" sz="3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กระทำการ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ใดๆต่องานอันมีลิขสิทธิ์ของตน ดังนี้ 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 </a:t>
            </a:r>
            <a:r>
              <a:rPr lang="th-TH" sz="3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ทำซ้ำหรือ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ดัดแปลง 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เผยแพร่ต่อสาธารณชน 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ให้เช่าต้นฉบับ</a:t>
            </a:r>
            <a:r>
              <a:rPr lang="th-TH" sz="3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หรือสำเนา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งานโปรแกรมคอมพิวเตอร์ โสตทัศนวัสดุ ภาพยนตร์ หรือสิ่งบันทึกเสียง 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ให้ประโยชน์อันเกิดจากลิขสิทธิ์แก่ผู้อื่น </a:t>
            </a:r>
          </a:p>
          <a:p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อนุญาตให้ผู้อื่นใช้สิทธิตามข้อ 1) 2) หรือ 3) โดย</a:t>
            </a:r>
            <a:r>
              <a:rPr lang="th-TH" sz="3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จะกำหนด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เงื่อนไขอย่างใดหรือไม่ก็ได้ </a:t>
            </a:r>
            <a:endParaRPr lang="th-TH" sz="3200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ไม่เป็น การ</a:t>
            </a:r>
            <a:r>
              <a:rPr lang="th-TH" sz="3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จำกัด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การแข่งขันโดยไม่เป็นธรรม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998237" y="424190"/>
            <a:ext cx="61430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เจ้าของลิขสิทธิ์มีสิทธิอะไรบ้าง ?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66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4548" y="263092"/>
            <a:ext cx="46442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อายุการคุ้มครองลิขสิทธิ์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50750-4DA6-4FFC-98A0-EA28A91C45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963" y="289136"/>
            <a:ext cx="871242" cy="871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7944" y="1186422"/>
            <a:ext cx="7190510" cy="1077218"/>
          </a:xfrm>
          <a:prstGeom prst="rect">
            <a:avLst/>
          </a:prstGeom>
          <a:solidFill>
            <a:srgbClr val="F89D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บุคคลทั่วไป ตลอดอายุผู้สร้างสรรค์ + 50 ปี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นิติบุคคล คุ้มครอง 50 ปี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999" y="2591987"/>
            <a:ext cx="8026399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งานภาพถ่าย/โสตทัศนวัสดุ/ภาพยนตร์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สิ่งบันทึกเสียง/งานแพร่เสียงแพร่ภาพ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 50 ปี นับแต่สร้างสรรค์/โฆษณา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7943" y="4604536"/>
            <a:ext cx="719051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ศิลปะประยุกต์ คุ้มครอง 25 ปี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นับแต่สร้างสรรค์/โฆษณา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01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3">
            <a:extLst>
              <a:ext uri="{FF2B5EF4-FFF2-40B4-BE49-F238E27FC236}">
                <a16:creationId xmlns:a16="http://schemas.microsoft.com/office/drawing/2014/main" id="{0B5C0ADB-6463-48FD-8F85-FD10B91BDC07}"/>
              </a:ext>
            </a:extLst>
          </p:cNvPr>
          <p:cNvSpPr/>
          <p:nvPr/>
        </p:nvSpPr>
        <p:spPr>
          <a:xfrm rot="-2700000">
            <a:off x="-3195041" y="777192"/>
            <a:ext cx="5597347" cy="5597347"/>
          </a:xfrm>
          <a:custGeom>
            <a:avLst/>
            <a:gdLst>
              <a:gd name="connsiteX0" fmla="*/ 3142312 w 3142312"/>
              <a:gd name="connsiteY0" fmla="*/ 1571156 h 3142312"/>
              <a:gd name="connsiteX1" fmla="*/ 1571156 w 3142312"/>
              <a:gd name="connsiteY1" fmla="*/ 3142312 h 3142312"/>
              <a:gd name="connsiteX2" fmla="*/ 0 w 3142312"/>
              <a:gd name="connsiteY2" fmla="*/ 1571156 h 3142312"/>
              <a:gd name="connsiteX3" fmla="*/ 1571156 w 3142312"/>
              <a:gd name="connsiteY3" fmla="*/ 0 h 3142312"/>
              <a:gd name="connsiteX4" fmla="*/ 3142312 w 3142312"/>
              <a:gd name="connsiteY4" fmla="*/ 1571156 h 31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312" h="3142312">
                <a:moveTo>
                  <a:pt x="3142312" y="1571156"/>
                </a:moveTo>
                <a:cubicBezTo>
                  <a:pt x="3142312" y="2438882"/>
                  <a:pt x="2438882" y="3142312"/>
                  <a:pt x="1571156" y="3142312"/>
                </a:cubicBezTo>
                <a:cubicBezTo>
                  <a:pt x="703430" y="3142312"/>
                  <a:pt x="0" y="2438882"/>
                  <a:pt x="0" y="1571156"/>
                </a:cubicBezTo>
                <a:cubicBezTo>
                  <a:pt x="0" y="703431"/>
                  <a:pt x="703430" y="0"/>
                  <a:pt x="1571156" y="0"/>
                </a:cubicBezTo>
                <a:cubicBezTo>
                  <a:pt x="2438882" y="0"/>
                  <a:pt x="3142312" y="703431"/>
                  <a:pt x="3142312" y="1571156"/>
                </a:cubicBezTo>
                <a:close/>
              </a:path>
            </a:pathLst>
          </a:custGeom>
          <a:solidFill>
            <a:srgbClr val="FF4B4C"/>
          </a:solidFill>
          <a:ln w="16939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7D9CBA89-6B66-4454-B60B-8720BE67E1B3}"/>
              </a:ext>
            </a:extLst>
          </p:cNvPr>
          <p:cNvGrpSpPr/>
          <p:nvPr/>
        </p:nvGrpSpPr>
        <p:grpSpPr>
          <a:xfrm rot="16200000">
            <a:off x="-3389399" y="2457197"/>
            <a:ext cx="7395511" cy="1943605"/>
            <a:chOff x="2772317" y="3917290"/>
            <a:chExt cx="2751657" cy="1418330"/>
          </a:xfrm>
          <a:solidFill>
            <a:srgbClr val="1200B6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FF3C85A-B2EB-4F1E-9581-F7339C4F0F6F}"/>
                </a:ext>
              </a:extLst>
            </p:cNvPr>
            <p:cNvSpPr/>
            <p:nvPr/>
          </p:nvSpPr>
          <p:spPr>
            <a:xfrm>
              <a:off x="2772317" y="4112188"/>
              <a:ext cx="514266" cy="1028532"/>
            </a:xfrm>
            <a:custGeom>
              <a:avLst/>
              <a:gdLst>
                <a:gd name="connsiteX0" fmla="*/ 0 w 514266"/>
                <a:gd name="connsiteY0" fmla="*/ 108277 h 1028532"/>
                <a:gd name="connsiteX1" fmla="*/ 405989 w 514266"/>
                <a:gd name="connsiteY1" fmla="*/ 514266 h 1028532"/>
                <a:gd name="connsiteX2" fmla="*/ 0 w 514266"/>
                <a:gd name="connsiteY2" fmla="*/ 920053 h 1028532"/>
                <a:gd name="connsiteX3" fmla="*/ 0 w 514266"/>
                <a:gd name="connsiteY3" fmla="*/ 1028532 h 1028532"/>
                <a:gd name="connsiteX4" fmla="*/ 514266 w 514266"/>
                <a:gd name="connsiteY4" fmla="*/ 514266 h 1028532"/>
                <a:gd name="connsiteX5" fmla="*/ 0 w 514266"/>
                <a:gd name="connsiteY5" fmla="*/ 0 h 102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266" h="1028532">
                  <a:moveTo>
                    <a:pt x="0" y="108277"/>
                  </a:moveTo>
                  <a:lnTo>
                    <a:pt x="405989" y="514266"/>
                  </a:lnTo>
                  <a:lnTo>
                    <a:pt x="0" y="920053"/>
                  </a:lnTo>
                  <a:lnTo>
                    <a:pt x="0" y="1028532"/>
                  </a:lnTo>
                  <a:lnTo>
                    <a:pt x="514266" y="51426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B16A1B3-D280-4558-932A-9FF65F713860}"/>
                </a:ext>
              </a:extLst>
            </p:cNvPr>
            <p:cNvSpPr/>
            <p:nvPr/>
          </p:nvSpPr>
          <p:spPr>
            <a:xfrm>
              <a:off x="3118804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B3A017-FFFE-4794-A64F-F899FBA24277}"/>
                </a:ext>
              </a:extLst>
            </p:cNvPr>
            <p:cNvSpPr/>
            <p:nvPr/>
          </p:nvSpPr>
          <p:spPr>
            <a:xfrm>
              <a:off x="2793972" y="3917290"/>
              <a:ext cx="817442" cy="1418330"/>
            </a:xfrm>
            <a:custGeom>
              <a:avLst/>
              <a:gdLst>
                <a:gd name="connsiteX0" fmla="*/ 108480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480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4EAD368-CD6C-421F-836A-6236BCDF4DC6}"/>
                </a:ext>
              </a:extLst>
            </p:cNvPr>
            <p:cNvSpPr/>
            <p:nvPr/>
          </p:nvSpPr>
          <p:spPr>
            <a:xfrm>
              <a:off x="5393029" y="3917290"/>
              <a:ext cx="130944" cy="130944"/>
            </a:xfrm>
            <a:custGeom>
              <a:avLst/>
              <a:gdLst>
                <a:gd name="connsiteX0" fmla="*/ 130945 w 130944"/>
                <a:gd name="connsiteY0" fmla="*/ 22465 h 130944"/>
                <a:gd name="connsiteX1" fmla="*/ 108480 w 130944"/>
                <a:gd name="connsiteY1" fmla="*/ 0 h 130944"/>
                <a:gd name="connsiteX2" fmla="*/ 0 w 130944"/>
                <a:gd name="connsiteY2" fmla="*/ 0 h 130944"/>
                <a:gd name="connsiteX3" fmla="*/ 130945 w 130944"/>
                <a:gd name="connsiteY3" fmla="*/ 130945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22465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130945" y="13094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695872-79F7-4187-950E-AA17416AE62B}"/>
                </a:ext>
              </a:extLst>
            </p:cNvPr>
            <p:cNvSpPr/>
            <p:nvPr/>
          </p:nvSpPr>
          <p:spPr>
            <a:xfrm>
              <a:off x="5068198" y="3917290"/>
              <a:ext cx="455776" cy="455776"/>
            </a:xfrm>
            <a:custGeom>
              <a:avLst/>
              <a:gdLst>
                <a:gd name="connsiteX0" fmla="*/ 455776 w 455776"/>
                <a:gd name="connsiteY0" fmla="*/ 347499 h 455776"/>
                <a:gd name="connsiteX1" fmla="*/ 108480 w 455776"/>
                <a:gd name="connsiteY1" fmla="*/ 0 h 455776"/>
                <a:gd name="connsiteX2" fmla="*/ 0 w 455776"/>
                <a:gd name="connsiteY2" fmla="*/ 0 h 455776"/>
                <a:gd name="connsiteX3" fmla="*/ 455776 w 455776"/>
                <a:gd name="connsiteY3" fmla="*/ 455776 h 45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776">
                  <a:moveTo>
                    <a:pt x="455776" y="347499"/>
                  </a:moveTo>
                  <a:lnTo>
                    <a:pt x="108480" y="0"/>
                  </a:lnTo>
                  <a:lnTo>
                    <a:pt x="0" y="0"/>
                  </a:lnTo>
                  <a:lnTo>
                    <a:pt x="455776" y="455776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4C9A36C-DC0A-46EE-BAC6-83EA341076B2}"/>
                </a:ext>
              </a:extLst>
            </p:cNvPr>
            <p:cNvSpPr/>
            <p:nvPr/>
          </p:nvSpPr>
          <p:spPr>
            <a:xfrm>
              <a:off x="2772317" y="4437020"/>
              <a:ext cx="189434" cy="378869"/>
            </a:xfrm>
            <a:custGeom>
              <a:avLst/>
              <a:gdLst>
                <a:gd name="connsiteX0" fmla="*/ 0 w 189434"/>
                <a:gd name="connsiteY0" fmla="*/ 108277 h 378869"/>
                <a:gd name="connsiteX1" fmla="*/ 80955 w 189434"/>
                <a:gd name="connsiteY1" fmla="*/ 189435 h 378869"/>
                <a:gd name="connsiteX2" fmla="*/ 0 w 189434"/>
                <a:gd name="connsiteY2" fmla="*/ 270389 h 378869"/>
                <a:gd name="connsiteX3" fmla="*/ 0 w 189434"/>
                <a:gd name="connsiteY3" fmla="*/ 378869 h 378869"/>
                <a:gd name="connsiteX4" fmla="*/ 189434 w 189434"/>
                <a:gd name="connsiteY4" fmla="*/ 189435 h 378869"/>
                <a:gd name="connsiteX5" fmla="*/ 0 w 189434"/>
                <a:gd name="connsiteY5" fmla="*/ 0 h 37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34" h="378869">
                  <a:moveTo>
                    <a:pt x="0" y="108277"/>
                  </a:moveTo>
                  <a:lnTo>
                    <a:pt x="80955" y="189435"/>
                  </a:lnTo>
                  <a:lnTo>
                    <a:pt x="0" y="270389"/>
                  </a:lnTo>
                  <a:lnTo>
                    <a:pt x="0" y="378869"/>
                  </a:lnTo>
                  <a:lnTo>
                    <a:pt x="189434" y="1894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649AC7-2910-40FA-8C41-4DA2A5532693}"/>
                </a:ext>
              </a:extLst>
            </p:cNvPr>
            <p:cNvSpPr/>
            <p:nvPr/>
          </p:nvSpPr>
          <p:spPr>
            <a:xfrm>
              <a:off x="4743366" y="3917290"/>
              <a:ext cx="780607" cy="1418330"/>
            </a:xfrm>
            <a:custGeom>
              <a:avLst/>
              <a:gdLst>
                <a:gd name="connsiteX0" fmla="*/ 780608 w 780607"/>
                <a:gd name="connsiteY0" fmla="*/ 672331 h 1418330"/>
                <a:gd name="connsiteX1" fmla="*/ 108277 w 780607"/>
                <a:gd name="connsiteY1" fmla="*/ 0 h 1418330"/>
                <a:gd name="connsiteX2" fmla="*/ 0 w 780607"/>
                <a:gd name="connsiteY2" fmla="*/ 0 h 1418330"/>
                <a:gd name="connsiteX3" fmla="*/ 709165 w 780607"/>
                <a:gd name="connsiteY3" fmla="*/ 709165 h 1418330"/>
                <a:gd name="connsiteX4" fmla="*/ 0 w 780607"/>
                <a:gd name="connsiteY4" fmla="*/ 1418330 h 1418330"/>
                <a:gd name="connsiteX5" fmla="*/ 108277 w 780607"/>
                <a:gd name="connsiteY5" fmla="*/ 1418330 h 1418330"/>
                <a:gd name="connsiteX6" fmla="*/ 780608 w 780607"/>
                <a:gd name="connsiteY6" fmla="*/ 746000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607" h="1418330">
                  <a:moveTo>
                    <a:pt x="780608" y="672331"/>
                  </a:moveTo>
                  <a:lnTo>
                    <a:pt x="108277" y="0"/>
                  </a:ln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780608" y="74600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87846D-AFB9-4242-98CF-21B5BDE2633A}"/>
                </a:ext>
              </a:extLst>
            </p:cNvPr>
            <p:cNvSpPr/>
            <p:nvPr/>
          </p:nvSpPr>
          <p:spPr>
            <a:xfrm>
              <a:off x="5068198" y="4879641"/>
              <a:ext cx="455776" cy="455978"/>
            </a:xfrm>
            <a:custGeom>
              <a:avLst/>
              <a:gdLst>
                <a:gd name="connsiteX0" fmla="*/ 455776 w 455776"/>
                <a:gd name="connsiteY0" fmla="*/ 0 h 455978"/>
                <a:gd name="connsiteX1" fmla="*/ 0 w 455776"/>
                <a:gd name="connsiteY1" fmla="*/ 455979 h 455978"/>
                <a:gd name="connsiteX2" fmla="*/ 108480 w 455776"/>
                <a:gd name="connsiteY2" fmla="*/ 455979 h 455978"/>
                <a:gd name="connsiteX3" fmla="*/ 455776 w 455776"/>
                <a:gd name="connsiteY3" fmla="*/ 10848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776" h="455978">
                  <a:moveTo>
                    <a:pt x="455776" y="0"/>
                  </a:moveTo>
                  <a:lnTo>
                    <a:pt x="0" y="455979"/>
                  </a:lnTo>
                  <a:lnTo>
                    <a:pt x="108480" y="455979"/>
                  </a:lnTo>
                  <a:lnTo>
                    <a:pt x="455776" y="108480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90E8580-815C-46E6-8784-BCFB91B2524C}"/>
                </a:ext>
              </a:extLst>
            </p:cNvPr>
            <p:cNvSpPr/>
            <p:nvPr/>
          </p:nvSpPr>
          <p:spPr>
            <a:xfrm>
              <a:off x="5393029" y="5204675"/>
              <a:ext cx="130944" cy="130944"/>
            </a:xfrm>
            <a:custGeom>
              <a:avLst/>
              <a:gdLst>
                <a:gd name="connsiteX0" fmla="*/ 130945 w 130944"/>
                <a:gd name="connsiteY0" fmla="*/ 0 h 130944"/>
                <a:gd name="connsiteX1" fmla="*/ 0 w 130944"/>
                <a:gd name="connsiteY1" fmla="*/ 130945 h 130944"/>
                <a:gd name="connsiteX2" fmla="*/ 108480 w 130944"/>
                <a:gd name="connsiteY2" fmla="*/ 130945 h 130944"/>
                <a:gd name="connsiteX3" fmla="*/ 130945 w 130944"/>
                <a:gd name="connsiteY3" fmla="*/ 108277 h 13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44" h="130944">
                  <a:moveTo>
                    <a:pt x="130945" y="0"/>
                  </a:moveTo>
                  <a:lnTo>
                    <a:pt x="0" y="130945"/>
                  </a:lnTo>
                  <a:lnTo>
                    <a:pt x="108480" y="130945"/>
                  </a:lnTo>
                  <a:lnTo>
                    <a:pt x="130945" y="108277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533BA4-8A87-484E-9C6A-6298731ACB84}"/>
                </a:ext>
              </a:extLst>
            </p:cNvPr>
            <p:cNvSpPr/>
            <p:nvPr/>
          </p:nvSpPr>
          <p:spPr>
            <a:xfrm>
              <a:off x="3768669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3CA77-4BBF-4739-9733-07B54452433E}"/>
                </a:ext>
              </a:extLst>
            </p:cNvPr>
            <p:cNvSpPr/>
            <p:nvPr/>
          </p:nvSpPr>
          <p:spPr>
            <a:xfrm>
              <a:off x="3443837" y="3917290"/>
              <a:ext cx="817442" cy="1418330"/>
            </a:xfrm>
            <a:custGeom>
              <a:avLst/>
              <a:gdLst>
                <a:gd name="connsiteX0" fmla="*/ 108277 w 817442"/>
                <a:gd name="connsiteY0" fmla="*/ 0 h 1418330"/>
                <a:gd name="connsiteX1" fmla="*/ 0 w 817442"/>
                <a:gd name="connsiteY1" fmla="*/ 0 h 1418330"/>
                <a:gd name="connsiteX2" fmla="*/ 709165 w 817442"/>
                <a:gd name="connsiteY2" fmla="*/ 709165 h 1418330"/>
                <a:gd name="connsiteX3" fmla="*/ 0 w 817442"/>
                <a:gd name="connsiteY3" fmla="*/ 1418330 h 1418330"/>
                <a:gd name="connsiteX4" fmla="*/ 108277 w 817442"/>
                <a:gd name="connsiteY4" fmla="*/ 1418330 h 1418330"/>
                <a:gd name="connsiteX5" fmla="*/ 817442 w 817442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442" h="1418330">
                  <a:moveTo>
                    <a:pt x="108277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277" y="1418330"/>
                  </a:lnTo>
                  <a:lnTo>
                    <a:pt x="817442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10BD62-B990-497C-AB59-BC97A9476170}"/>
                </a:ext>
              </a:extLst>
            </p:cNvPr>
            <p:cNvSpPr/>
            <p:nvPr/>
          </p:nvSpPr>
          <p:spPr>
            <a:xfrm>
              <a:off x="4418332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202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202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7A1F42-8F72-40C5-B33B-70EE6C3FAE43}"/>
                </a:ext>
              </a:extLst>
            </p:cNvPr>
            <p:cNvSpPr/>
            <p:nvPr/>
          </p:nvSpPr>
          <p:spPr>
            <a:xfrm>
              <a:off x="4093501" y="3917290"/>
              <a:ext cx="817644" cy="1418330"/>
            </a:xfrm>
            <a:custGeom>
              <a:avLst/>
              <a:gdLst>
                <a:gd name="connsiteX0" fmla="*/ 108480 w 817644"/>
                <a:gd name="connsiteY0" fmla="*/ 0 h 1418330"/>
                <a:gd name="connsiteX1" fmla="*/ 0 w 817644"/>
                <a:gd name="connsiteY1" fmla="*/ 0 h 1418330"/>
                <a:gd name="connsiteX2" fmla="*/ 709165 w 817644"/>
                <a:gd name="connsiteY2" fmla="*/ 709165 h 1418330"/>
                <a:gd name="connsiteX3" fmla="*/ 0 w 817644"/>
                <a:gd name="connsiteY3" fmla="*/ 1418330 h 1418330"/>
                <a:gd name="connsiteX4" fmla="*/ 108480 w 817644"/>
                <a:gd name="connsiteY4" fmla="*/ 1418330 h 1418330"/>
                <a:gd name="connsiteX5" fmla="*/ 817645 w 817644"/>
                <a:gd name="connsiteY5" fmla="*/ 709165 h 14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644" h="1418330">
                  <a:moveTo>
                    <a:pt x="108480" y="0"/>
                  </a:moveTo>
                  <a:lnTo>
                    <a:pt x="0" y="0"/>
                  </a:lnTo>
                  <a:lnTo>
                    <a:pt x="709165" y="709165"/>
                  </a:lnTo>
                  <a:lnTo>
                    <a:pt x="0" y="1418330"/>
                  </a:lnTo>
                  <a:lnTo>
                    <a:pt x="108480" y="1418330"/>
                  </a:lnTo>
                  <a:lnTo>
                    <a:pt x="817645" y="709165"/>
                  </a:lnTo>
                  <a:close/>
                </a:path>
              </a:pathLst>
            </a:custGeom>
            <a:grpFill/>
            <a:ln w="20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EF2F26C-83B4-4ACC-A77C-5270F871BE79}"/>
              </a:ext>
            </a:extLst>
          </p:cNvPr>
          <p:cNvSpPr/>
          <p:nvPr/>
        </p:nvSpPr>
        <p:spPr>
          <a:xfrm rot="18732735">
            <a:off x="8254452" y="-5381805"/>
            <a:ext cx="11339230" cy="6197235"/>
          </a:xfrm>
          <a:prstGeom prst="rect">
            <a:avLst/>
          </a:prstGeom>
          <a:solidFill>
            <a:srgbClr val="120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</a:t>
            </a:r>
            <a:endParaRPr lang="th-TH" dirty="0"/>
          </a:p>
        </p:txBody>
      </p:sp>
      <p:grpSp>
        <p:nvGrpSpPr>
          <p:cNvPr id="19" name="Graphic 41">
            <a:extLst>
              <a:ext uri="{FF2B5EF4-FFF2-40B4-BE49-F238E27FC236}">
                <a16:creationId xmlns:a16="http://schemas.microsoft.com/office/drawing/2014/main" id="{83373845-CFA8-4C0A-BC21-50ADE81C33F3}"/>
              </a:ext>
            </a:extLst>
          </p:cNvPr>
          <p:cNvGrpSpPr/>
          <p:nvPr/>
        </p:nvGrpSpPr>
        <p:grpSpPr>
          <a:xfrm>
            <a:off x="10352728" y="4660644"/>
            <a:ext cx="3069746" cy="3069746"/>
            <a:chOff x="804171" y="3598551"/>
            <a:chExt cx="4082482" cy="4082482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A3FB7A-2335-4057-BA21-210FD437DBEA}"/>
                </a:ext>
              </a:extLst>
            </p:cNvPr>
            <p:cNvSpPr/>
            <p:nvPr/>
          </p:nvSpPr>
          <p:spPr>
            <a:xfrm>
              <a:off x="804171" y="3598551"/>
              <a:ext cx="4082482" cy="4082482"/>
            </a:xfrm>
            <a:custGeom>
              <a:avLst/>
              <a:gdLst>
                <a:gd name="connsiteX0" fmla="*/ 4082482 w 4082482"/>
                <a:gd name="connsiteY0" fmla="*/ 2041241 h 4082482"/>
                <a:gd name="connsiteX1" fmla="*/ 2041241 w 4082482"/>
                <a:gd name="connsiteY1" fmla="*/ 4082482 h 4082482"/>
                <a:gd name="connsiteX2" fmla="*/ 0 w 4082482"/>
                <a:gd name="connsiteY2" fmla="*/ 2041241 h 4082482"/>
                <a:gd name="connsiteX3" fmla="*/ 2041241 w 4082482"/>
                <a:gd name="connsiteY3" fmla="*/ 0 h 4082482"/>
                <a:gd name="connsiteX4" fmla="*/ 4082482 w 4082482"/>
                <a:gd name="connsiteY4" fmla="*/ 2041241 h 408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482" h="4082482">
                  <a:moveTo>
                    <a:pt x="4082482" y="2041241"/>
                  </a:moveTo>
                  <a:cubicBezTo>
                    <a:pt x="4082482" y="3168588"/>
                    <a:pt x="3168588" y="4082482"/>
                    <a:pt x="2041241" y="4082482"/>
                  </a:cubicBezTo>
                  <a:cubicBezTo>
                    <a:pt x="913895" y="4082482"/>
                    <a:pt x="0" y="3168588"/>
                    <a:pt x="0" y="2041241"/>
                  </a:cubicBezTo>
                  <a:cubicBezTo>
                    <a:pt x="0" y="913895"/>
                    <a:pt x="913895" y="0"/>
                    <a:pt x="2041241" y="0"/>
                  </a:cubicBezTo>
                  <a:cubicBezTo>
                    <a:pt x="3168588" y="0"/>
                    <a:pt x="4082482" y="913895"/>
                    <a:pt x="4082482" y="2041241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687D20-0433-4E47-BDC2-F1E0901DAE8F}"/>
                </a:ext>
              </a:extLst>
            </p:cNvPr>
            <p:cNvSpPr/>
            <p:nvPr/>
          </p:nvSpPr>
          <p:spPr>
            <a:xfrm>
              <a:off x="932666" y="3727046"/>
              <a:ext cx="3825491" cy="3825491"/>
            </a:xfrm>
            <a:custGeom>
              <a:avLst/>
              <a:gdLst>
                <a:gd name="connsiteX0" fmla="*/ 3825492 w 3825491"/>
                <a:gd name="connsiteY0" fmla="*/ 1912746 h 3825491"/>
                <a:gd name="connsiteX1" fmla="*/ 1912746 w 3825491"/>
                <a:gd name="connsiteY1" fmla="*/ 3825492 h 3825491"/>
                <a:gd name="connsiteX2" fmla="*/ 0 w 3825491"/>
                <a:gd name="connsiteY2" fmla="*/ 1912746 h 3825491"/>
                <a:gd name="connsiteX3" fmla="*/ 1912746 w 3825491"/>
                <a:gd name="connsiteY3" fmla="*/ 0 h 3825491"/>
                <a:gd name="connsiteX4" fmla="*/ 3825492 w 3825491"/>
                <a:gd name="connsiteY4" fmla="*/ 1912746 h 382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5491" h="3825491">
                  <a:moveTo>
                    <a:pt x="3825492" y="1912746"/>
                  </a:moveTo>
                  <a:cubicBezTo>
                    <a:pt x="3825492" y="2969126"/>
                    <a:pt x="2969126" y="3825492"/>
                    <a:pt x="1912746" y="3825492"/>
                  </a:cubicBezTo>
                  <a:cubicBezTo>
                    <a:pt x="856366" y="3825492"/>
                    <a:pt x="0" y="2969126"/>
                    <a:pt x="0" y="1912746"/>
                  </a:cubicBezTo>
                  <a:cubicBezTo>
                    <a:pt x="0" y="856366"/>
                    <a:pt x="856366" y="0"/>
                    <a:pt x="1912746" y="0"/>
                  </a:cubicBezTo>
                  <a:cubicBezTo>
                    <a:pt x="2969126" y="0"/>
                    <a:pt x="3825492" y="856366"/>
                    <a:pt x="3825492" y="1912746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230328-E55B-4E5A-A960-061178D820C3}"/>
                </a:ext>
              </a:extLst>
            </p:cNvPr>
            <p:cNvSpPr/>
            <p:nvPr/>
          </p:nvSpPr>
          <p:spPr>
            <a:xfrm>
              <a:off x="1061162" y="3855542"/>
              <a:ext cx="3568500" cy="3568500"/>
            </a:xfrm>
            <a:custGeom>
              <a:avLst/>
              <a:gdLst>
                <a:gd name="connsiteX0" fmla="*/ 3568501 w 3568500"/>
                <a:gd name="connsiteY0" fmla="*/ 1784250 h 3568500"/>
                <a:gd name="connsiteX1" fmla="*/ 1784251 w 3568500"/>
                <a:gd name="connsiteY1" fmla="*/ 3568501 h 3568500"/>
                <a:gd name="connsiteX2" fmla="*/ 0 w 3568500"/>
                <a:gd name="connsiteY2" fmla="*/ 1784251 h 3568500"/>
                <a:gd name="connsiteX3" fmla="*/ 1784251 w 3568500"/>
                <a:gd name="connsiteY3" fmla="*/ 0 h 3568500"/>
                <a:gd name="connsiteX4" fmla="*/ 3568501 w 3568500"/>
                <a:gd name="connsiteY4" fmla="*/ 1784250 h 35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8500" h="3568500">
                  <a:moveTo>
                    <a:pt x="3568501" y="1784250"/>
                  </a:moveTo>
                  <a:cubicBezTo>
                    <a:pt x="3568501" y="2769665"/>
                    <a:pt x="2769665" y="3568501"/>
                    <a:pt x="1784251" y="3568501"/>
                  </a:cubicBezTo>
                  <a:cubicBezTo>
                    <a:pt x="798836" y="3568501"/>
                    <a:pt x="0" y="2769665"/>
                    <a:pt x="0" y="1784251"/>
                  </a:cubicBezTo>
                  <a:cubicBezTo>
                    <a:pt x="0" y="798836"/>
                    <a:pt x="798836" y="0"/>
                    <a:pt x="1784251" y="0"/>
                  </a:cubicBezTo>
                  <a:cubicBezTo>
                    <a:pt x="2769665" y="0"/>
                    <a:pt x="3568501" y="798836"/>
                    <a:pt x="3568501" y="1784250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CE89E74-4FEB-4896-A6D3-61C9CB6E57DD}"/>
                </a:ext>
              </a:extLst>
            </p:cNvPr>
            <p:cNvSpPr/>
            <p:nvPr/>
          </p:nvSpPr>
          <p:spPr>
            <a:xfrm>
              <a:off x="1189657" y="3984037"/>
              <a:ext cx="3311509" cy="3311509"/>
            </a:xfrm>
            <a:custGeom>
              <a:avLst/>
              <a:gdLst>
                <a:gd name="connsiteX0" fmla="*/ 3311510 w 3311509"/>
                <a:gd name="connsiteY0" fmla="*/ 1655755 h 3311509"/>
                <a:gd name="connsiteX1" fmla="*/ 1655755 w 3311509"/>
                <a:gd name="connsiteY1" fmla="*/ 3311510 h 3311509"/>
                <a:gd name="connsiteX2" fmla="*/ 0 w 3311509"/>
                <a:gd name="connsiteY2" fmla="*/ 1655755 h 3311509"/>
                <a:gd name="connsiteX3" fmla="*/ 1655755 w 3311509"/>
                <a:gd name="connsiteY3" fmla="*/ 0 h 3311509"/>
                <a:gd name="connsiteX4" fmla="*/ 3311510 w 3311509"/>
                <a:gd name="connsiteY4" fmla="*/ 1655755 h 331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509" h="3311509">
                  <a:moveTo>
                    <a:pt x="3311510" y="1655755"/>
                  </a:moveTo>
                  <a:cubicBezTo>
                    <a:pt x="3311510" y="2570203"/>
                    <a:pt x="2570203" y="3311510"/>
                    <a:pt x="1655755" y="3311510"/>
                  </a:cubicBezTo>
                  <a:cubicBezTo>
                    <a:pt x="741307" y="3311510"/>
                    <a:pt x="0" y="2570203"/>
                    <a:pt x="0" y="1655755"/>
                  </a:cubicBezTo>
                  <a:cubicBezTo>
                    <a:pt x="0" y="741307"/>
                    <a:pt x="741307" y="0"/>
                    <a:pt x="1655755" y="0"/>
                  </a:cubicBezTo>
                  <a:cubicBezTo>
                    <a:pt x="2570203" y="0"/>
                    <a:pt x="3311510" y="741307"/>
                    <a:pt x="3311510" y="1655755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99B117-A785-47F4-B093-8E63C19D9131}"/>
                </a:ext>
              </a:extLst>
            </p:cNvPr>
            <p:cNvSpPr/>
            <p:nvPr/>
          </p:nvSpPr>
          <p:spPr>
            <a:xfrm>
              <a:off x="1318152" y="4112532"/>
              <a:ext cx="3054518" cy="3054518"/>
            </a:xfrm>
            <a:custGeom>
              <a:avLst/>
              <a:gdLst>
                <a:gd name="connsiteX0" fmla="*/ 3054519 w 3054518"/>
                <a:gd name="connsiteY0" fmla="*/ 1527260 h 3054518"/>
                <a:gd name="connsiteX1" fmla="*/ 1527260 w 3054518"/>
                <a:gd name="connsiteY1" fmla="*/ 3054519 h 3054518"/>
                <a:gd name="connsiteX2" fmla="*/ 0 w 3054518"/>
                <a:gd name="connsiteY2" fmla="*/ 1527260 h 3054518"/>
                <a:gd name="connsiteX3" fmla="*/ 1527260 w 3054518"/>
                <a:gd name="connsiteY3" fmla="*/ 0 h 3054518"/>
                <a:gd name="connsiteX4" fmla="*/ 3054519 w 3054518"/>
                <a:gd name="connsiteY4" fmla="*/ 1527260 h 305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518" h="3054518">
                  <a:moveTo>
                    <a:pt x="3054519" y="1527260"/>
                  </a:moveTo>
                  <a:cubicBezTo>
                    <a:pt x="3054519" y="2370742"/>
                    <a:pt x="2370742" y="3054519"/>
                    <a:pt x="1527260" y="3054519"/>
                  </a:cubicBezTo>
                  <a:cubicBezTo>
                    <a:pt x="683778" y="3054519"/>
                    <a:pt x="0" y="2370742"/>
                    <a:pt x="0" y="1527260"/>
                  </a:cubicBezTo>
                  <a:cubicBezTo>
                    <a:pt x="0" y="683778"/>
                    <a:pt x="683778" y="0"/>
                    <a:pt x="1527260" y="0"/>
                  </a:cubicBezTo>
                  <a:cubicBezTo>
                    <a:pt x="2370742" y="0"/>
                    <a:pt x="3054519" y="683778"/>
                    <a:pt x="3054519" y="1527260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730F98-4CB2-4228-B5F9-7A15807FAA86}"/>
                </a:ext>
              </a:extLst>
            </p:cNvPr>
            <p:cNvSpPr/>
            <p:nvPr/>
          </p:nvSpPr>
          <p:spPr>
            <a:xfrm>
              <a:off x="1446648" y="4241028"/>
              <a:ext cx="2797528" cy="2797528"/>
            </a:xfrm>
            <a:custGeom>
              <a:avLst/>
              <a:gdLst>
                <a:gd name="connsiteX0" fmla="*/ 2797528 w 2797528"/>
                <a:gd name="connsiteY0" fmla="*/ 1398764 h 2797528"/>
                <a:gd name="connsiteX1" fmla="*/ 1398764 w 2797528"/>
                <a:gd name="connsiteY1" fmla="*/ 2797528 h 2797528"/>
                <a:gd name="connsiteX2" fmla="*/ 0 w 2797528"/>
                <a:gd name="connsiteY2" fmla="*/ 1398764 h 2797528"/>
                <a:gd name="connsiteX3" fmla="*/ 1398764 w 2797528"/>
                <a:gd name="connsiteY3" fmla="*/ 0 h 2797528"/>
                <a:gd name="connsiteX4" fmla="*/ 2797528 w 2797528"/>
                <a:gd name="connsiteY4" fmla="*/ 1398764 h 279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8" h="2797528">
                  <a:moveTo>
                    <a:pt x="2797528" y="1398764"/>
                  </a:moveTo>
                  <a:cubicBezTo>
                    <a:pt x="2797528" y="2171280"/>
                    <a:pt x="2171280" y="2797528"/>
                    <a:pt x="1398764" y="2797528"/>
                  </a:cubicBezTo>
                  <a:cubicBezTo>
                    <a:pt x="626248" y="2797528"/>
                    <a:pt x="0" y="2171280"/>
                    <a:pt x="0" y="1398764"/>
                  </a:cubicBezTo>
                  <a:cubicBezTo>
                    <a:pt x="0" y="626248"/>
                    <a:pt x="626248" y="0"/>
                    <a:pt x="1398764" y="0"/>
                  </a:cubicBezTo>
                  <a:cubicBezTo>
                    <a:pt x="2171280" y="0"/>
                    <a:pt x="2797528" y="626248"/>
                    <a:pt x="2797528" y="1398764"/>
                  </a:cubicBezTo>
                  <a:close/>
                </a:path>
              </a:pathLst>
            </a:custGeom>
            <a:noFill/>
            <a:ln w="16517" cap="flat">
              <a:solidFill>
                <a:srgbClr val="1200B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6" name="Graphic 41">
            <a:extLst>
              <a:ext uri="{FF2B5EF4-FFF2-40B4-BE49-F238E27FC236}">
                <a16:creationId xmlns:a16="http://schemas.microsoft.com/office/drawing/2014/main" id="{CB436CD7-B828-46C5-9698-BE4F5A463E2D}"/>
              </a:ext>
            </a:extLst>
          </p:cNvPr>
          <p:cNvGrpSpPr/>
          <p:nvPr/>
        </p:nvGrpSpPr>
        <p:grpSpPr>
          <a:xfrm>
            <a:off x="10907162" y="3596226"/>
            <a:ext cx="2128832" cy="2128832"/>
            <a:chOff x="804171" y="3598551"/>
            <a:chExt cx="4082482" cy="4082482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427646-1307-41FE-AE7F-0E15ECD34616}"/>
                </a:ext>
              </a:extLst>
            </p:cNvPr>
            <p:cNvSpPr/>
            <p:nvPr/>
          </p:nvSpPr>
          <p:spPr>
            <a:xfrm>
              <a:off x="804171" y="3598551"/>
              <a:ext cx="4082482" cy="4082482"/>
            </a:xfrm>
            <a:custGeom>
              <a:avLst/>
              <a:gdLst>
                <a:gd name="connsiteX0" fmla="*/ 4082482 w 4082482"/>
                <a:gd name="connsiteY0" fmla="*/ 2041241 h 4082482"/>
                <a:gd name="connsiteX1" fmla="*/ 2041241 w 4082482"/>
                <a:gd name="connsiteY1" fmla="*/ 4082482 h 4082482"/>
                <a:gd name="connsiteX2" fmla="*/ 0 w 4082482"/>
                <a:gd name="connsiteY2" fmla="*/ 2041241 h 4082482"/>
                <a:gd name="connsiteX3" fmla="*/ 2041241 w 4082482"/>
                <a:gd name="connsiteY3" fmla="*/ 0 h 4082482"/>
                <a:gd name="connsiteX4" fmla="*/ 4082482 w 4082482"/>
                <a:gd name="connsiteY4" fmla="*/ 2041241 h 408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482" h="4082482">
                  <a:moveTo>
                    <a:pt x="4082482" y="2041241"/>
                  </a:moveTo>
                  <a:cubicBezTo>
                    <a:pt x="4082482" y="3168588"/>
                    <a:pt x="3168588" y="4082482"/>
                    <a:pt x="2041241" y="4082482"/>
                  </a:cubicBezTo>
                  <a:cubicBezTo>
                    <a:pt x="913895" y="4082482"/>
                    <a:pt x="0" y="3168588"/>
                    <a:pt x="0" y="2041241"/>
                  </a:cubicBezTo>
                  <a:cubicBezTo>
                    <a:pt x="0" y="913895"/>
                    <a:pt x="913895" y="0"/>
                    <a:pt x="2041241" y="0"/>
                  </a:cubicBezTo>
                  <a:cubicBezTo>
                    <a:pt x="3168588" y="0"/>
                    <a:pt x="4082482" y="913895"/>
                    <a:pt x="4082482" y="2041241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2B57F31-FBDF-4306-8A6F-19F9397A139E}"/>
                </a:ext>
              </a:extLst>
            </p:cNvPr>
            <p:cNvSpPr/>
            <p:nvPr/>
          </p:nvSpPr>
          <p:spPr>
            <a:xfrm>
              <a:off x="932666" y="3727046"/>
              <a:ext cx="3825491" cy="3825491"/>
            </a:xfrm>
            <a:custGeom>
              <a:avLst/>
              <a:gdLst>
                <a:gd name="connsiteX0" fmla="*/ 3825492 w 3825491"/>
                <a:gd name="connsiteY0" fmla="*/ 1912746 h 3825491"/>
                <a:gd name="connsiteX1" fmla="*/ 1912746 w 3825491"/>
                <a:gd name="connsiteY1" fmla="*/ 3825492 h 3825491"/>
                <a:gd name="connsiteX2" fmla="*/ 0 w 3825491"/>
                <a:gd name="connsiteY2" fmla="*/ 1912746 h 3825491"/>
                <a:gd name="connsiteX3" fmla="*/ 1912746 w 3825491"/>
                <a:gd name="connsiteY3" fmla="*/ 0 h 3825491"/>
                <a:gd name="connsiteX4" fmla="*/ 3825492 w 3825491"/>
                <a:gd name="connsiteY4" fmla="*/ 1912746 h 382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5491" h="3825491">
                  <a:moveTo>
                    <a:pt x="3825492" y="1912746"/>
                  </a:moveTo>
                  <a:cubicBezTo>
                    <a:pt x="3825492" y="2969126"/>
                    <a:pt x="2969126" y="3825492"/>
                    <a:pt x="1912746" y="3825492"/>
                  </a:cubicBezTo>
                  <a:cubicBezTo>
                    <a:pt x="856366" y="3825492"/>
                    <a:pt x="0" y="2969126"/>
                    <a:pt x="0" y="1912746"/>
                  </a:cubicBezTo>
                  <a:cubicBezTo>
                    <a:pt x="0" y="856366"/>
                    <a:pt x="856366" y="0"/>
                    <a:pt x="1912746" y="0"/>
                  </a:cubicBezTo>
                  <a:cubicBezTo>
                    <a:pt x="2969126" y="0"/>
                    <a:pt x="3825492" y="856366"/>
                    <a:pt x="3825492" y="1912746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AC3EA7-3454-4F2E-AD8F-E08BBF0F83D1}"/>
                </a:ext>
              </a:extLst>
            </p:cNvPr>
            <p:cNvSpPr/>
            <p:nvPr/>
          </p:nvSpPr>
          <p:spPr>
            <a:xfrm>
              <a:off x="1061162" y="3855542"/>
              <a:ext cx="3568500" cy="3568500"/>
            </a:xfrm>
            <a:custGeom>
              <a:avLst/>
              <a:gdLst>
                <a:gd name="connsiteX0" fmla="*/ 3568501 w 3568500"/>
                <a:gd name="connsiteY0" fmla="*/ 1784250 h 3568500"/>
                <a:gd name="connsiteX1" fmla="*/ 1784251 w 3568500"/>
                <a:gd name="connsiteY1" fmla="*/ 3568501 h 3568500"/>
                <a:gd name="connsiteX2" fmla="*/ 0 w 3568500"/>
                <a:gd name="connsiteY2" fmla="*/ 1784251 h 3568500"/>
                <a:gd name="connsiteX3" fmla="*/ 1784251 w 3568500"/>
                <a:gd name="connsiteY3" fmla="*/ 0 h 3568500"/>
                <a:gd name="connsiteX4" fmla="*/ 3568501 w 3568500"/>
                <a:gd name="connsiteY4" fmla="*/ 1784250 h 35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8500" h="3568500">
                  <a:moveTo>
                    <a:pt x="3568501" y="1784250"/>
                  </a:moveTo>
                  <a:cubicBezTo>
                    <a:pt x="3568501" y="2769665"/>
                    <a:pt x="2769665" y="3568501"/>
                    <a:pt x="1784251" y="3568501"/>
                  </a:cubicBezTo>
                  <a:cubicBezTo>
                    <a:pt x="798836" y="3568501"/>
                    <a:pt x="0" y="2769665"/>
                    <a:pt x="0" y="1784251"/>
                  </a:cubicBezTo>
                  <a:cubicBezTo>
                    <a:pt x="0" y="798836"/>
                    <a:pt x="798836" y="0"/>
                    <a:pt x="1784251" y="0"/>
                  </a:cubicBezTo>
                  <a:cubicBezTo>
                    <a:pt x="2769665" y="0"/>
                    <a:pt x="3568501" y="798836"/>
                    <a:pt x="3568501" y="1784250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E470E-30D5-4029-9D30-679778065130}"/>
                </a:ext>
              </a:extLst>
            </p:cNvPr>
            <p:cNvSpPr/>
            <p:nvPr/>
          </p:nvSpPr>
          <p:spPr>
            <a:xfrm>
              <a:off x="1189657" y="3984037"/>
              <a:ext cx="3311509" cy="3311509"/>
            </a:xfrm>
            <a:custGeom>
              <a:avLst/>
              <a:gdLst>
                <a:gd name="connsiteX0" fmla="*/ 3311510 w 3311509"/>
                <a:gd name="connsiteY0" fmla="*/ 1655755 h 3311509"/>
                <a:gd name="connsiteX1" fmla="*/ 1655755 w 3311509"/>
                <a:gd name="connsiteY1" fmla="*/ 3311510 h 3311509"/>
                <a:gd name="connsiteX2" fmla="*/ 0 w 3311509"/>
                <a:gd name="connsiteY2" fmla="*/ 1655755 h 3311509"/>
                <a:gd name="connsiteX3" fmla="*/ 1655755 w 3311509"/>
                <a:gd name="connsiteY3" fmla="*/ 0 h 3311509"/>
                <a:gd name="connsiteX4" fmla="*/ 3311510 w 3311509"/>
                <a:gd name="connsiteY4" fmla="*/ 1655755 h 331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509" h="3311509">
                  <a:moveTo>
                    <a:pt x="3311510" y="1655755"/>
                  </a:moveTo>
                  <a:cubicBezTo>
                    <a:pt x="3311510" y="2570203"/>
                    <a:pt x="2570203" y="3311510"/>
                    <a:pt x="1655755" y="3311510"/>
                  </a:cubicBezTo>
                  <a:cubicBezTo>
                    <a:pt x="741307" y="3311510"/>
                    <a:pt x="0" y="2570203"/>
                    <a:pt x="0" y="1655755"/>
                  </a:cubicBezTo>
                  <a:cubicBezTo>
                    <a:pt x="0" y="741307"/>
                    <a:pt x="741307" y="0"/>
                    <a:pt x="1655755" y="0"/>
                  </a:cubicBezTo>
                  <a:cubicBezTo>
                    <a:pt x="2570203" y="0"/>
                    <a:pt x="3311510" y="741307"/>
                    <a:pt x="3311510" y="1655755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12203D-6511-4795-92B9-A1FE50D4510E}"/>
                </a:ext>
              </a:extLst>
            </p:cNvPr>
            <p:cNvSpPr/>
            <p:nvPr/>
          </p:nvSpPr>
          <p:spPr>
            <a:xfrm>
              <a:off x="1318152" y="4112532"/>
              <a:ext cx="3054518" cy="3054518"/>
            </a:xfrm>
            <a:custGeom>
              <a:avLst/>
              <a:gdLst>
                <a:gd name="connsiteX0" fmla="*/ 3054519 w 3054518"/>
                <a:gd name="connsiteY0" fmla="*/ 1527260 h 3054518"/>
                <a:gd name="connsiteX1" fmla="*/ 1527260 w 3054518"/>
                <a:gd name="connsiteY1" fmla="*/ 3054519 h 3054518"/>
                <a:gd name="connsiteX2" fmla="*/ 0 w 3054518"/>
                <a:gd name="connsiteY2" fmla="*/ 1527260 h 3054518"/>
                <a:gd name="connsiteX3" fmla="*/ 1527260 w 3054518"/>
                <a:gd name="connsiteY3" fmla="*/ 0 h 3054518"/>
                <a:gd name="connsiteX4" fmla="*/ 3054519 w 3054518"/>
                <a:gd name="connsiteY4" fmla="*/ 1527260 h 305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518" h="3054518">
                  <a:moveTo>
                    <a:pt x="3054519" y="1527260"/>
                  </a:moveTo>
                  <a:cubicBezTo>
                    <a:pt x="3054519" y="2370742"/>
                    <a:pt x="2370742" y="3054519"/>
                    <a:pt x="1527260" y="3054519"/>
                  </a:cubicBezTo>
                  <a:cubicBezTo>
                    <a:pt x="683778" y="3054519"/>
                    <a:pt x="0" y="2370742"/>
                    <a:pt x="0" y="1527260"/>
                  </a:cubicBezTo>
                  <a:cubicBezTo>
                    <a:pt x="0" y="683778"/>
                    <a:pt x="683778" y="0"/>
                    <a:pt x="1527260" y="0"/>
                  </a:cubicBezTo>
                  <a:cubicBezTo>
                    <a:pt x="2370742" y="0"/>
                    <a:pt x="3054519" y="683778"/>
                    <a:pt x="3054519" y="1527260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FBC0D82-8AB0-420A-AA11-9DEE1B13487B}"/>
                </a:ext>
              </a:extLst>
            </p:cNvPr>
            <p:cNvSpPr/>
            <p:nvPr/>
          </p:nvSpPr>
          <p:spPr>
            <a:xfrm>
              <a:off x="1446648" y="4241028"/>
              <a:ext cx="2797528" cy="2797528"/>
            </a:xfrm>
            <a:custGeom>
              <a:avLst/>
              <a:gdLst>
                <a:gd name="connsiteX0" fmla="*/ 2797528 w 2797528"/>
                <a:gd name="connsiteY0" fmla="*/ 1398764 h 2797528"/>
                <a:gd name="connsiteX1" fmla="*/ 1398764 w 2797528"/>
                <a:gd name="connsiteY1" fmla="*/ 2797528 h 2797528"/>
                <a:gd name="connsiteX2" fmla="*/ 0 w 2797528"/>
                <a:gd name="connsiteY2" fmla="*/ 1398764 h 2797528"/>
                <a:gd name="connsiteX3" fmla="*/ 1398764 w 2797528"/>
                <a:gd name="connsiteY3" fmla="*/ 0 h 2797528"/>
                <a:gd name="connsiteX4" fmla="*/ 2797528 w 2797528"/>
                <a:gd name="connsiteY4" fmla="*/ 1398764 h 279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8" h="2797528">
                  <a:moveTo>
                    <a:pt x="2797528" y="1398764"/>
                  </a:moveTo>
                  <a:cubicBezTo>
                    <a:pt x="2797528" y="2171280"/>
                    <a:pt x="2171280" y="2797528"/>
                    <a:pt x="1398764" y="2797528"/>
                  </a:cubicBezTo>
                  <a:cubicBezTo>
                    <a:pt x="626248" y="2797528"/>
                    <a:pt x="0" y="2171280"/>
                    <a:pt x="0" y="1398764"/>
                  </a:cubicBezTo>
                  <a:cubicBezTo>
                    <a:pt x="0" y="626248"/>
                    <a:pt x="626248" y="0"/>
                    <a:pt x="1398764" y="0"/>
                  </a:cubicBezTo>
                  <a:cubicBezTo>
                    <a:pt x="2171280" y="0"/>
                    <a:pt x="2797528" y="626248"/>
                    <a:pt x="2797528" y="1398764"/>
                  </a:cubicBezTo>
                  <a:close/>
                </a:path>
              </a:pathLst>
            </a:custGeom>
            <a:noFill/>
            <a:ln w="16517" cap="flat">
              <a:solidFill>
                <a:srgbClr val="FF4B4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5221D2F-4330-4982-BE23-07BF70EA9BE8}"/>
              </a:ext>
            </a:extLst>
          </p:cNvPr>
          <p:cNvSpPr/>
          <p:nvPr/>
        </p:nvSpPr>
        <p:spPr>
          <a:xfrm>
            <a:off x="1828800" y="3997970"/>
            <a:ext cx="8137448" cy="36357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Rectangle 34"/>
          <p:cNvSpPr/>
          <p:nvPr/>
        </p:nvSpPr>
        <p:spPr>
          <a:xfrm>
            <a:off x="2498324" y="1829251"/>
            <a:ext cx="7351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การโอนลิขสิทธิ์สามารถทำได้หรือไม่ ? 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1139B4-D4C9-4918-92BA-19B97A7607B8}"/>
              </a:ext>
            </a:extLst>
          </p:cNvPr>
          <p:cNvGrpSpPr/>
          <p:nvPr/>
        </p:nvGrpSpPr>
        <p:grpSpPr>
          <a:xfrm>
            <a:off x="6214019" y="3230805"/>
            <a:ext cx="3764871" cy="2197005"/>
            <a:chOff x="3330580" y="4134359"/>
            <a:chExt cx="2832919" cy="1686895"/>
          </a:xfrm>
        </p:grpSpPr>
        <p:sp>
          <p:nvSpPr>
            <p:cNvPr id="39" name="Freeform: Shape 533">
              <a:extLst>
                <a:ext uri="{FF2B5EF4-FFF2-40B4-BE49-F238E27FC236}">
                  <a16:creationId xmlns:a16="http://schemas.microsoft.com/office/drawing/2014/main" id="{F95EC633-5061-4319-B491-7948F1F1F8D9}"/>
                </a:ext>
              </a:extLst>
            </p:cNvPr>
            <p:cNvSpPr/>
            <p:nvPr/>
          </p:nvSpPr>
          <p:spPr>
            <a:xfrm>
              <a:off x="5651180" y="5420194"/>
              <a:ext cx="512319" cy="401019"/>
            </a:xfrm>
            <a:custGeom>
              <a:avLst/>
              <a:gdLst>
                <a:gd name="connsiteX0" fmla="*/ 38129 w 512319"/>
                <a:gd name="connsiteY0" fmla="*/ 387503 h 401019"/>
                <a:gd name="connsiteX1" fmla="*/ 666 w 512319"/>
                <a:gd name="connsiteY1" fmla="*/ 297354 h 401019"/>
                <a:gd name="connsiteX2" fmla="*/ 63461 w 512319"/>
                <a:gd name="connsiteY2" fmla="*/ 225521 h 401019"/>
                <a:gd name="connsiteX3" fmla="*/ 144452 w 512319"/>
                <a:gd name="connsiteY3" fmla="*/ 270595 h 401019"/>
                <a:gd name="connsiteX4" fmla="*/ 189526 w 512319"/>
                <a:gd name="connsiteY4" fmla="*/ 89823 h 401019"/>
                <a:gd name="connsiteX5" fmla="*/ 328079 w 512319"/>
                <a:gd name="connsiteY5" fmla="*/ 982 h 401019"/>
                <a:gd name="connsiteX6" fmla="*/ 479119 w 512319"/>
                <a:gd name="connsiteY6" fmla="*/ 62707 h 401019"/>
                <a:gd name="connsiteX7" fmla="*/ 498267 w 512319"/>
                <a:gd name="connsiteY7" fmla="*/ 223142 h 401019"/>
                <a:gd name="connsiteX8" fmla="*/ 411686 w 512319"/>
                <a:gd name="connsiteY8" fmla="*/ 311626 h 401019"/>
                <a:gd name="connsiteX9" fmla="*/ 29209 w 512319"/>
                <a:gd name="connsiteY9" fmla="*/ 395353 h 40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319" h="401019">
                  <a:moveTo>
                    <a:pt x="38129" y="387503"/>
                  </a:moveTo>
                  <a:cubicBezTo>
                    <a:pt x="12202" y="365620"/>
                    <a:pt x="-3496" y="331012"/>
                    <a:pt x="666" y="297354"/>
                  </a:cubicBezTo>
                  <a:cubicBezTo>
                    <a:pt x="4828" y="263697"/>
                    <a:pt x="30398" y="232657"/>
                    <a:pt x="63461" y="225521"/>
                  </a:cubicBezTo>
                  <a:cubicBezTo>
                    <a:pt x="96523" y="218385"/>
                    <a:pt x="134343" y="238128"/>
                    <a:pt x="144452" y="270595"/>
                  </a:cubicBezTo>
                  <a:cubicBezTo>
                    <a:pt x="150042" y="208157"/>
                    <a:pt x="156345" y="143103"/>
                    <a:pt x="189526" y="89823"/>
                  </a:cubicBezTo>
                  <a:cubicBezTo>
                    <a:pt x="219615" y="41656"/>
                    <a:pt x="271587" y="7166"/>
                    <a:pt x="328079" y="982"/>
                  </a:cubicBezTo>
                  <a:cubicBezTo>
                    <a:pt x="384451" y="-5202"/>
                    <a:pt x="443916" y="18108"/>
                    <a:pt x="479119" y="62707"/>
                  </a:cubicBezTo>
                  <a:cubicBezTo>
                    <a:pt x="514322" y="107305"/>
                    <a:pt x="522885" y="172003"/>
                    <a:pt x="498267" y="223142"/>
                  </a:cubicBezTo>
                  <a:cubicBezTo>
                    <a:pt x="480071" y="260843"/>
                    <a:pt x="446651" y="288910"/>
                    <a:pt x="411686" y="311626"/>
                  </a:cubicBezTo>
                  <a:cubicBezTo>
                    <a:pt x="298465" y="384768"/>
                    <a:pt x="162648" y="414500"/>
                    <a:pt x="29209" y="395353"/>
                  </a:cubicBezTo>
                </a:path>
              </a:pathLst>
            </a:custGeom>
            <a:solidFill>
              <a:srgbClr val="F2F2F3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534">
              <a:extLst>
                <a:ext uri="{FF2B5EF4-FFF2-40B4-BE49-F238E27FC236}">
                  <a16:creationId xmlns:a16="http://schemas.microsoft.com/office/drawing/2014/main" id="{7A3C44FC-F07B-4B77-830C-1FD7F54C571F}"/>
                </a:ext>
              </a:extLst>
            </p:cNvPr>
            <p:cNvSpPr/>
            <p:nvPr/>
          </p:nvSpPr>
          <p:spPr>
            <a:xfrm>
              <a:off x="5803893" y="5438809"/>
              <a:ext cx="281135" cy="373917"/>
            </a:xfrm>
            <a:custGeom>
              <a:avLst/>
              <a:gdLst>
                <a:gd name="connsiteX0" fmla="*/ 271818 w 281135"/>
                <a:gd name="connsiteY0" fmla="*/ 1277 h 373917"/>
                <a:gd name="connsiteX1" fmla="*/ 144206 w 281135"/>
                <a:gd name="connsiteY1" fmla="*/ 127818 h 373917"/>
                <a:gd name="connsiteX2" fmla="*/ 421 w 281135"/>
                <a:gd name="connsiteY2" fmla="*/ 367580 h 373917"/>
                <a:gd name="connsiteX3" fmla="*/ 10649 w 281135"/>
                <a:gd name="connsiteY3" fmla="*/ 370434 h 373917"/>
                <a:gd name="connsiteX4" fmla="*/ 279310 w 281135"/>
                <a:gd name="connsiteY4" fmla="*/ 8889 h 373917"/>
                <a:gd name="connsiteX5" fmla="*/ 271818 w 281135"/>
                <a:gd name="connsiteY5" fmla="*/ 1277 h 373917"/>
                <a:gd name="connsiteX6" fmla="*/ 271818 w 281135"/>
                <a:gd name="connsiteY6" fmla="*/ 1277 h 37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135" h="373917">
                  <a:moveTo>
                    <a:pt x="271818" y="1277"/>
                  </a:moveTo>
                  <a:cubicBezTo>
                    <a:pt x="225197" y="39216"/>
                    <a:pt x="182502" y="81555"/>
                    <a:pt x="144206" y="127818"/>
                  </a:cubicBezTo>
                  <a:cubicBezTo>
                    <a:pt x="84266" y="199889"/>
                    <a:pt x="35862" y="280762"/>
                    <a:pt x="421" y="367580"/>
                  </a:cubicBezTo>
                  <a:cubicBezTo>
                    <a:pt x="-2196" y="373883"/>
                    <a:pt x="8151" y="376619"/>
                    <a:pt x="10649" y="370434"/>
                  </a:cubicBezTo>
                  <a:cubicBezTo>
                    <a:pt x="68448" y="229384"/>
                    <a:pt x="160857" y="105103"/>
                    <a:pt x="279310" y="8889"/>
                  </a:cubicBezTo>
                  <a:cubicBezTo>
                    <a:pt x="284662" y="4488"/>
                    <a:pt x="277051" y="-3004"/>
                    <a:pt x="271818" y="1277"/>
                  </a:cubicBezTo>
                  <a:lnTo>
                    <a:pt x="271818" y="1277"/>
                  </a:lnTo>
                  <a:close/>
                </a:path>
              </a:pathLst>
            </a:custGeom>
            <a:solidFill>
              <a:srgbClr val="FFFFFF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535">
              <a:extLst>
                <a:ext uri="{FF2B5EF4-FFF2-40B4-BE49-F238E27FC236}">
                  <a16:creationId xmlns:a16="http://schemas.microsoft.com/office/drawing/2014/main" id="{A74C1E90-C3C4-4306-98E1-70A44E505774}"/>
                </a:ext>
              </a:extLst>
            </p:cNvPr>
            <p:cNvSpPr/>
            <p:nvPr/>
          </p:nvSpPr>
          <p:spPr>
            <a:xfrm>
              <a:off x="4712065" y="4237114"/>
              <a:ext cx="11417" cy="5708"/>
            </a:xfrm>
            <a:custGeom>
              <a:avLst/>
              <a:gdLst>
                <a:gd name="connsiteX0" fmla="*/ 11417 w 11417"/>
                <a:gd name="connsiteY0" fmla="*/ 2854 h 5708"/>
                <a:gd name="connsiteX1" fmla="*/ 8325 w 11417"/>
                <a:gd name="connsiteY1" fmla="*/ 5709 h 5708"/>
                <a:gd name="connsiteX2" fmla="*/ 6779 w 11417"/>
                <a:gd name="connsiteY2" fmla="*/ 5709 h 5708"/>
                <a:gd name="connsiteX3" fmla="*/ 0 w 11417"/>
                <a:gd name="connsiteY3" fmla="*/ 0 h 5708"/>
                <a:gd name="connsiteX4" fmla="*/ 8325 w 11417"/>
                <a:gd name="connsiteY4" fmla="*/ 0 h 5708"/>
                <a:gd name="connsiteX5" fmla="*/ 11417 w 11417"/>
                <a:gd name="connsiteY5" fmla="*/ 2854 h 5708"/>
                <a:gd name="connsiteX6" fmla="*/ 11417 w 11417"/>
                <a:gd name="connsiteY6" fmla="*/ 2854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17" h="5708">
                  <a:moveTo>
                    <a:pt x="11417" y="2854"/>
                  </a:moveTo>
                  <a:cubicBezTo>
                    <a:pt x="11417" y="4400"/>
                    <a:pt x="9990" y="5709"/>
                    <a:pt x="8325" y="5709"/>
                  </a:cubicBezTo>
                  <a:lnTo>
                    <a:pt x="6779" y="5709"/>
                  </a:lnTo>
                  <a:cubicBezTo>
                    <a:pt x="4400" y="3925"/>
                    <a:pt x="2141" y="2022"/>
                    <a:pt x="0" y="0"/>
                  </a:cubicBezTo>
                  <a:lnTo>
                    <a:pt x="8325" y="0"/>
                  </a:lnTo>
                  <a:cubicBezTo>
                    <a:pt x="9990" y="0"/>
                    <a:pt x="11417" y="1308"/>
                    <a:pt x="11417" y="2854"/>
                  </a:cubicBezTo>
                  <a:lnTo>
                    <a:pt x="11417" y="2854"/>
                  </a:lnTo>
                  <a:close/>
                </a:path>
              </a:pathLst>
            </a:custGeom>
            <a:solidFill>
              <a:srgbClr val="F2F2F3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536">
              <a:extLst>
                <a:ext uri="{FF2B5EF4-FFF2-40B4-BE49-F238E27FC236}">
                  <a16:creationId xmlns:a16="http://schemas.microsoft.com/office/drawing/2014/main" id="{286DBDF4-7464-4D8D-B901-EB6BBE54B3A6}"/>
                </a:ext>
              </a:extLst>
            </p:cNvPr>
            <p:cNvSpPr/>
            <p:nvPr/>
          </p:nvSpPr>
          <p:spPr>
            <a:xfrm>
              <a:off x="4049866" y="4134359"/>
              <a:ext cx="761982" cy="431000"/>
            </a:xfrm>
            <a:custGeom>
              <a:avLst/>
              <a:gdLst>
                <a:gd name="connsiteX0" fmla="*/ 742001 w 761982"/>
                <a:gd name="connsiteY0" fmla="*/ 0 h 431000"/>
                <a:gd name="connsiteX1" fmla="*/ 20099 w 761982"/>
                <a:gd name="connsiteY1" fmla="*/ 0 h 431000"/>
                <a:gd name="connsiteX2" fmla="*/ 0 w 761982"/>
                <a:gd name="connsiteY2" fmla="*/ 20099 h 431000"/>
                <a:gd name="connsiteX3" fmla="*/ 0 w 761982"/>
                <a:gd name="connsiteY3" fmla="*/ 410901 h 431000"/>
                <a:gd name="connsiteX4" fmla="*/ 20099 w 761982"/>
                <a:gd name="connsiteY4" fmla="*/ 431001 h 431000"/>
                <a:gd name="connsiteX5" fmla="*/ 741882 w 761982"/>
                <a:gd name="connsiteY5" fmla="*/ 431001 h 431000"/>
                <a:gd name="connsiteX6" fmla="*/ 761981 w 761982"/>
                <a:gd name="connsiteY6" fmla="*/ 410901 h 431000"/>
                <a:gd name="connsiteX7" fmla="*/ 761981 w 761982"/>
                <a:gd name="connsiteY7" fmla="*/ 20099 h 431000"/>
                <a:gd name="connsiteX8" fmla="*/ 742001 w 761982"/>
                <a:gd name="connsiteY8" fmla="*/ 0 h 431000"/>
                <a:gd name="connsiteX9" fmla="*/ 742001 w 761982"/>
                <a:gd name="connsiteY9" fmla="*/ 0 h 431000"/>
                <a:gd name="connsiteX10" fmla="*/ 756392 w 761982"/>
                <a:gd name="connsiteY10" fmla="*/ 410901 h 431000"/>
                <a:gd name="connsiteX11" fmla="*/ 742001 w 761982"/>
                <a:gd name="connsiteY11" fmla="*/ 425292 h 431000"/>
                <a:gd name="connsiteX12" fmla="*/ 20099 w 761982"/>
                <a:gd name="connsiteY12" fmla="*/ 425292 h 431000"/>
                <a:gd name="connsiteX13" fmla="*/ 5709 w 761982"/>
                <a:gd name="connsiteY13" fmla="*/ 410901 h 431000"/>
                <a:gd name="connsiteX14" fmla="*/ 5709 w 761982"/>
                <a:gd name="connsiteY14" fmla="*/ 20099 h 431000"/>
                <a:gd name="connsiteX15" fmla="*/ 20099 w 761982"/>
                <a:gd name="connsiteY15" fmla="*/ 5709 h 431000"/>
                <a:gd name="connsiteX16" fmla="*/ 741882 w 761982"/>
                <a:gd name="connsiteY16" fmla="*/ 5709 h 431000"/>
                <a:gd name="connsiteX17" fmla="*/ 756273 w 761982"/>
                <a:gd name="connsiteY17" fmla="*/ 20099 h 431000"/>
                <a:gd name="connsiteX18" fmla="*/ 756273 w 761982"/>
                <a:gd name="connsiteY18" fmla="*/ 410901 h 4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1982" h="431000">
                  <a:moveTo>
                    <a:pt x="742001" y="0"/>
                  </a:moveTo>
                  <a:lnTo>
                    <a:pt x="20099" y="0"/>
                  </a:lnTo>
                  <a:cubicBezTo>
                    <a:pt x="9039" y="0"/>
                    <a:pt x="0" y="9039"/>
                    <a:pt x="0" y="20099"/>
                  </a:cubicBezTo>
                  <a:lnTo>
                    <a:pt x="0" y="410901"/>
                  </a:lnTo>
                  <a:cubicBezTo>
                    <a:pt x="0" y="421962"/>
                    <a:pt x="9039" y="431001"/>
                    <a:pt x="20099" y="431001"/>
                  </a:cubicBezTo>
                  <a:lnTo>
                    <a:pt x="741882" y="431001"/>
                  </a:lnTo>
                  <a:cubicBezTo>
                    <a:pt x="752943" y="431001"/>
                    <a:pt x="761981" y="421962"/>
                    <a:pt x="761981" y="410901"/>
                  </a:cubicBezTo>
                  <a:lnTo>
                    <a:pt x="761981" y="20099"/>
                  </a:lnTo>
                  <a:cubicBezTo>
                    <a:pt x="762100" y="9039"/>
                    <a:pt x="753062" y="0"/>
                    <a:pt x="742001" y="0"/>
                  </a:cubicBezTo>
                  <a:lnTo>
                    <a:pt x="742001" y="0"/>
                  </a:lnTo>
                  <a:close/>
                  <a:moveTo>
                    <a:pt x="756392" y="410901"/>
                  </a:moveTo>
                  <a:cubicBezTo>
                    <a:pt x="756392" y="418870"/>
                    <a:pt x="749969" y="425292"/>
                    <a:pt x="742001" y="425292"/>
                  </a:cubicBezTo>
                  <a:lnTo>
                    <a:pt x="20099" y="425292"/>
                  </a:lnTo>
                  <a:cubicBezTo>
                    <a:pt x="12131" y="425292"/>
                    <a:pt x="5709" y="418870"/>
                    <a:pt x="5709" y="410901"/>
                  </a:cubicBezTo>
                  <a:lnTo>
                    <a:pt x="5709" y="20099"/>
                  </a:lnTo>
                  <a:cubicBezTo>
                    <a:pt x="5709" y="12131"/>
                    <a:pt x="12131" y="5709"/>
                    <a:pt x="20099" y="5709"/>
                  </a:cubicBezTo>
                  <a:lnTo>
                    <a:pt x="741882" y="5709"/>
                  </a:lnTo>
                  <a:cubicBezTo>
                    <a:pt x="749850" y="5709"/>
                    <a:pt x="756273" y="12131"/>
                    <a:pt x="756273" y="20099"/>
                  </a:cubicBezTo>
                  <a:lnTo>
                    <a:pt x="756273" y="410901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537">
              <a:extLst>
                <a:ext uri="{FF2B5EF4-FFF2-40B4-BE49-F238E27FC236}">
                  <a16:creationId xmlns:a16="http://schemas.microsoft.com/office/drawing/2014/main" id="{AD287488-8E6A-4649-A5E6-CE6D6535863D}"/>
                </a:ext>
              </a:extLst>
            </p:cNvPr>
            <p:cNvSpPr/>
            <p:nvPr/>
          </p:nvSpPr>
          <p:spPr>
            <a:xfrm>
              <a:off x="4115373" y="4227151"/>
              <a:ext cx="248446" cy="161457"/>
            </a:xfrm>
            <a:custGeom>
              <a:avLst/>
              <a:gdLst>
                <a:gd name="connsiteX0" fmla="*/ 238239 w 248446"/>
                <a:gd name="connsiteY0" fmla="*/ 77039 h 161457"/>
                <a:gd name="connsiteX1" fmla="*/ 196732 w 248446"/>
                <a:gd name="connsiteY1" fmla="*/ 27564 h 161457"/>
                <a:gd name="connsiteX2" fmla="*/ 129418 w 248446"/>
                <a:gd name="connsiteY2" fmla="*/ 1875 h 161457"/>
                <a:gd name="connsiteX3" fmla="*/ 58893 w 248446"/>
                <a:gd name="connsiteY3" fmla="*/ 5800 h 161457"/>
                <a:gd name="connsiteX4" fmla="*/ 49616 w 248446"/>
                <a:gd name="connsiteY4" fmla="*/ 8298 h 161457"/>
                <a:gd name="connsiteX5" fmla="*/ 26901 w 248446"/>
                <a:gd name="connsiteY5" fmla="*/ 18407 h 161457"/>
                <a:gd name="connsiteX6" fmla="*/ 26187 w 248446"/>
                <a:gd name="connsiteY6" fmla="*/ 18882 h 161457"/>
                <a:gd name="connsiteX7" fmla="*/ 6088 w 248446"/>
                <a:gd name="connsiteY7" fmla="*/ 46117 h 161457"/>
                <a:gd name="connsiteX8" fmla="*/ 974 w 248446"/>
                <a:gd name="connsiteY8" fmla="*/ 76206 h 161457"/>
                <a:gd name="connsiteX9" fmla="*/ 17624 w 248446"/>
                <a:gd name="connsiteY9" fmla="*/ 99873 h 161457"/>
                <a:gd name="connsiteX10" fmla="*/ 37961 w 248446"/>
                <a:gd name="connsiteY10" fmla="*/ 109982 h 161457"/>
                <a:gd name="connsiteX11" fmla="*/ 43075 w 248446"/>
                <a:gd name="connsiteY11" fmla="*/ 109150 h 161457"/>
                <a:gd name="connsiteX12" fmla="*/ 44503 w 248446"/>
                <a:gd name="connsiteY12" fmla="*/ 108436 h 161457"/>
                <a:gd name="connsiteX13" fmla="*/ 53779 w 248446"/>
                <a:gd name="connsiteY13" fmla="*/ 109982 h 161457"/>
                <a:gd name="connsiteX14" fmla="*/ 92074 w 248446"/>
                <a:gd name="connsiteY14" fmla="*/ 100825 h 161457"/>
                <a:gd name="connsiteX15" fmla="*/ 101351 w 248446"/>
                <a:gd name="connsiteY15" fmla="*/ 98327 h 161457"/>
                <a:gd name="connsiteX16" fmla="*/ 118477 w 248446"/>
                <a:gd name="connsiteY16" fmla="*/ 98922 h 161457"/>
                <a:gd name="connsiteX17" fmla="*/ 121450 w 248446"/>
                <a:gd name="connsiteY17" fmla="*/ 99992 h 161457"/>
                <a:gd name="connsiteX18" fmla="*/ 144879 w 248446"/>
                <a:gd name="connsiteY18" fmla="*/ 120805 h 161457"/>
                <a:gd name="connsiteX19" fmla="*/ 160102 w 248446"/>
                <a:gd name="connsiteY19" fmla="*/ 146256 h 161457"/>
                <a:gd name="connsiteX20" fmla="*/ 185553 w 248446"/>
                <a:gd name="connsiteY20" fmla="*/ 160765 h 161457"/>
                <a:gd name="connsiteX21" fmla="*/ 232649 w 248446"/>
                <a:gd name="connsiteY21" fmla="*/ 152559 h 161457"/>
                <a:gd name="connsiteX22" fmla="*/ 241569 w 248446"/>
                <a:gd name="connsiteY22" fmla="*/ 143520 h 161457"/>
                <a:gd name="connsiteX23" fmla="*/ 242282 w 248446"/>
                <a:gd name="connsiteY23" fmla="*/ 142450 h 161457"/>
                <a:gd name="connsiteX24" fmla="*/ 238239 w 248446"/>
                <a:gd name="connsiteY24" fmla="*/ 77039 h 161457"/>
                <a:gd name="connsiteX25" fmla="*/ 238239 w 248446"/>
                <a:gd name="connsiteY25" fmla="*/ 77039 h 161457"/>
                <a:gd name="connsiteX26" fmla="*/ 39270 w 248446"/>
                <a:gd name="connsiteY26" fmla="*/ 46712 h 161457"/>
                <a:gd name="connsiteX27" fmla="*/ 47952 w 248446"/>
                <a:gd name="connsiteY27" fmla="*/ 47663 h 161457"/>
                <a:gd name="connsiteX28" fmla="*/ 32966 w 248446"/>
                <a:gd name="connsiteY28" fmla="*/ 54680 h 161457"/>
                <a:gd name="connsiteX29" fmla="*/ 28447 w 248446"/>
                <a:gd name="connsiteY29" fmla="*/ 59199 h 161457"/>
                <a:gd name="connsiteX30" fmla="*/ 28566 w 248446"/>
                <a:gd name="connsiteY30" fmla="*/ 58843 h 161457"/>
                <a:gd name="connsiteX31" fmla="*/ 39270 w 248446"/>
                <a:gd name="connsiteY31" fmla="*/ 46712 h 161457"/>
                <a:gd name="connsiteX32" fmla="*/ 39270 w 248446"/>
                <a:gd name="connsiteY32" fmla="*/ 46712 h 161457"/>
                <a:gd name="connsiteX33" fmla="*/ 212907 w 248446"/>
                <a:gd name="connsiteY33" fmla="*/ 120210 h 161457"/>
                <a:gd name="connsiteX34" fmla="*/ 214453 w 248446"/>
                <a:gd name="connsiteY34" fmla="*/ 119972 h 161457"/>
                <a:gd name="connsiteX35" fmla="*/ 216713 w 248446"/>
                <a:gd name="connsiteY35" fmla="*/ 119021 h 161457"/>
                <a:gd name="connsiteX36" fmla="*/ 216713 w 248446"/>
                <a:gd name="connsiteY36" fmla="*/ 119259 h 161457"/>
                <a:gd name="connsiteX37" fmla="*/ 216831 w 248446"/>
                <a:gd name="connsiteY37" fmla="*/ 120448 h 161457"/>
                <a:gd name="connsiteX38" fmla="*/ 216474 w 248446"/>
                <a:gd name="connsiteY38" fmla="*/ 121162 h 161457"/>
                <a:gd name="connsiteX39" fmla="*/ 212907 w 248446"/>
                <a:gd name="connsiteY39" fmla="*/ 120210 h 161457"/>
                <a:gd name="connsiteX40" fmla="*/ 212907 w 248446"/>
                <a:gd name="connsiteY40" fmla="*/ 120210 h 161457"/>
                <a:gd name="connsiteX41" fmla="*/ 204938 w 248446"/>
                <a:gd name="connsiteY41" fmla="*/ 49923 h 161457"/>
                <a:gd name="connsiteX42" fmla="*/ 220994 w 248446"/>
                <a:gd name="connsiteY42" fmla="*/ 70617 h 161457"/>
                <a:gd name="connsiteX43" fmla="*/ 204225 w 248446"/>
                <a:gd name="connsiteY43" fmla="*/ 53372 h 161457"/>
                <a:gd name="connsiteX44" fmla="*/ 204938 w 248446"/>
                <a:gd name="connsiteY44" fmla="*/ 49923 h 161457"/>
                <a:gd name="connsiteX45" fmla="*/ 204938 w 248446"/>
                <a:gd name="connsiteY45" fmla="*/ 49923 h 161457"/>
                <a:gd name="connsiteX46" fmla="*/ 197922 w 248446"/>
                <a:gd name="connsiteY46" fmla="*/ 131865 h 161457"/>
                <a:gd name="connsiteX47" fmla="*/ 197327 w 248446"/>
                <a:gd name="connsiteY47" fmla="*/ 133174 h 161457"/>
                <a:gd name="connsiteX48" fmla="*/ 194948 w 248446"/>
                <a:gd name="connsiteY48" fmla="*/ 133174 h 161457"/>
                <a:gd name="connsiteX49" fmla="*/ 194592 w 248446"/>
                <a:gd name="connsiteY49" fmla="*/ 133174 h 161457"/>
                <a:gd name="connsiteX50" fmla="*/ 194472 w 248446"/>
                <a:gd name="connsiteY50" fmla="*/ 132817 h 161457"/>
                <a:gd name="connsiteX51" fmla="*/ 193997 w 248446"/>
                <a:gd name="connsiteY51" fmla="*/ 131271 h 161457"/>
                <a:gd name="connsiteX52" fmla="*/ 197922 w 248446"/>
                <a:gd name="connsiteY52" fmla="*/ 131865 h 161457"/>
                <a:gd name="connsiteX53" fmla="*/ 197922 w 248446"/>
                <a:gd name="connsiteY53" fmla="*/ 131865 h 161457"/>
                <a:gd name="connsiteX54" fmla="*/ 136316 w 248446"/>
                <a:gd name="connsiteY54" fmla="*/ 67049 h 161457"/>
                <a:gd name="connsiteX55" fmla="*/ 136316 w 248446"/>
                <a:gd name="connsiteY55" fmla="*/ 65265 h 161457"/>
                <a:gd name="connsiteX56" fmla="*/ 138457 w 248446"/>
                <a:gd name="connsiteY56" fmla="*/ 66216 h 161457"/>
                <a:gd name="connsiteX57" fmla="*/ 138695 w 248446"/>
                <a:gd name="connsiteY57" fmla="*/ 66216 h 161457"/>
                <a:gd name="connsiteX58" fmla="*/ 140360 w 248446"/>
                <a:gd name="connsiteY58" fmla="*/ 67168 h 161457"/>
                <a:gd name="connsiteX59" fmla="*/ 140241 w 248446"/>
                <a:gd name="connsiteY59" fmla="*/ 67406 h 161457"/>
                <a:gd name="connsiteX60" fmla="*/ 136316 w 248446"/>
                <a:gd name="connsiteY60" fmla="*/ 67049 h 161457"/>
                <a:gd name="connsiteX61" fmla="*/ 136316 w 248446"/>
                <a:gd name="connsiteY61" fmla="*/ 67049 h 161457"/>
                <a:gd name="connsiteX62" fmla="*/ 181985 w 248446"/>
                <a:gd name="connsiteY62" fmla="*/ 52658 h 161457"/>
                <a:gd name="connsiteX63" fmla="*/ 181985 w 248446"/>
                <a:gd name="connsiteY63" fmla="*/ 52658 h 161457"/>
                <a:gd name="connsiteX64" fmla="*/ 176158 w 248446"/>
                <a:gd name="connsiteY64" fmla="*/ 49209 h 161457"/>
                <a:gd name="connsiteX65" fmla="*/ 181985 w 248446"/>
                <a:gd name="connsiteY65" fmla="*/ 52658 h 161457"/>
                <a:gd name="connsiteX66" fmla="*/ 181985 w 248446"/>
                <a:gd name="connsiteY66" fmla="*/ 52658 h 161457"/>
                <a:gd name="connsiteX67" fmla="*/ 171400 w 248446"/>
                <a:gd name="connsiteY67" fmla="*/ 106771 h 161457"/>
                <a:gd name="connsiteX68" fmla="*/ 170687 w 248446"/>
                <a:gd name="connsiteY68" fmla="*/ 107841 h 161457"/>
                <a:gd name="connsiteX69" fmla="*/ 170330 w 248446"/>
                <a:gd name="connsiteY69" fmla="*/ 107247 h 161457"/>
                <a:gd name="connsiteX70" fmla="*/ 171400 w 248446"/>
                <a:gd name="connsiteY70" fmla="*/ 106771 h 161457"/>
                <a:gd name="connsiteX71" fmla="*/ 171400 w 248446"/>
                <a:gd name="connsiteY71" fmla="*/ 106771 h 161457"/>
                <a:gd name="connsiteX72" fmla="*/ 145474 w 248446"/>
                <a:gd name="connsiteY72" fmla="*/ 50161 h 161457"/>
                <a:gd name="connsiteX73" fmla="*/ 143333 w 248446"/>
                <a:gd name="connsiteY73" fmla="*/ 48971 h 161457"/>
                <a:gd name="connsiteX74" fmla="*/ 131916 w 248446"/>
                <a:gd name="connsiteY74" fmla="*/ 45403 h 161457"/>
                <a:gd name="connsiteX75" fmla="*/ 130251 w 248446"/>
                <a:gd name="connsiteY75" fmla="*/ 43738 h 161457"/>
                <a:gd name="connsiteX76" fmla="*/ 139884 w 248446"/>
                <a:gd name="connsiteY76" fmla="*/ 46236 h 161457"/>
                <a:gd name="connsiteX77" fmla="*/ 151896 w 248446"/>
                <a:gd name="connsiteY77" fmla="*/ 50874 h 161457"/>
                <a:gd name="connsiteX78" fmla="*/ 145474 w 248446"/>
                <a:gd name="connsiteY78" fmla="*/ 50161 h 161457"/>
                <a:gd name="connsiteX79" fmla="*/ 145474 w 248446"/>
                <a:gd name="connsiteY79" fmla="*/ 50161 h 161457"/>
                <a:gd name="connsiteX80" fmla="*/ 123591 w 248446"/>
                <a:gd name="connsiteY80" fmla="*/ 13887 h 161457"/>
                <a:gd name="connsiteX81" fmla="*/ 147971 w 248446"/>
                <a:gd name="connsiteY81" fmla="*/ 19477 h 161457"/>
                <a:gd name="connsiteX82" fmla="*/ 145593 w 248446"/>
                <a:gd name="connsiteY82" fmla="*/ 18882 h 161457"/>
                <a:gd name="connsiteX83" fmla="*/ 122401 w 248446"/>
                <a:gd name="connsiteY83" fmla="*/ 13649 h 161457"/>
                <a:gd name="connsiteX84" fmla="*/ 123591 w 248446"/>
                <a:gd name="connsiteY84" fmla="*/ 13887 h 161457"/>
                <a:gd name="connsiteX85" fmla="*/ 123591 w 248446"/>
                <a:gd name="connsiteY85" fmla="*/ 13887 h 1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48446" h="161457">
                  <a:moveTo>
                    <a:pt x="238239" y="77039"/>
                  </a:moveTo>
                  <a:cubicBezTo>
                    <a:pt x="229676" y="56226"/>
                    <a:pt x="216237" y="38981"/>
                    <a:pt x="196732" y="27564"/>
                  </a:cubicBezTo>
                  <a:cubicBezTo>
                    <a:pt x="176276" y="15552"/>
                    <a:pt x="152966" y="5443"/>
                    <a:pt x="129418" y="1875"/>
                  </a:cubicBezTo>
                  <a:cubicBezTo>
                    <a:pt x="105870" y="-1574"/>
                    <a:pt x="81846" y="-265"/>
                    <a:pt x="58893" y="5800"/>
                  </a:cubicBezTo>
                  <a:cubicBezTo>
                    <a:pt x="55920" y="6633"/>
                    <a:pt x="52827" y="7465"/>
                    <a:pt x="49616" y="8298"/>
                  </a:cubicBezTo>
                  <a:cubicBezTo>
                    <a:pt x="41529" y="10438"/>
                    <a:pt x="33799" y="13768"/>
                    <a:pt x="26901" y="18407"/>
                  </a:cubicBezTo>
                  <a:cubicBezTo>
                    <a:pt x="26663" y="18525"/>
                    <a:pt x="26425" y="18644"/>
                    <a:pt x="26187" y="18882"/>
                  </a:cubicBezTo>
                  <a:cubicBezTo>
                    <a:pt x="17268" y="25423"/>
                    <a:pt x="11202" y="36365"/>
                    <a:pt x="6088" y="46117"/>
                  </a:cubicBezTo>
                  <a:cubicBezTo>
                    <a:pt x="1331" y="55394"/>
                    <a:pt x="-1642" y="65741"/>
                    <a:pt x="974" y="76206"/>
                  </a:cubicBezTo>
                  <a:cubicBezTo>
                    <a:pt x="3829" y="85721"/>
                    <a:pt x="9656" y="94046"/>
                    <a:pt x="17624" y="99873"/>
                  </a:cubicBezTo>
                  <a:cubicBezTo>
                    <a:pt x="23214" y="104274"/>
                    <a:pt x="30469" y="109863"/>
                    <a:pt x="37961" y="109982"/>
                  </a:cubicBezTo>
                  <a:cubicBezTo>
                    <a:pt x="39745" y="109982"/>
                    <a:pt x="41410" y="109744"/>
                    <a:pt x="43075" y="109150"/>
                  </a:cubicBezTo>
                  <a:cubicBezTo>
                    <a:pt x="43551" y="108912"/>
                    <a:pt x="44027" y="108674"/>
                    <a:pt x="44503" y="108436"/>
                  </a:cubicBezTo>
                  <a:cubicBezTo>
                    <a:pt x="47476" y="109388"/>
                    <a:pt x="50568" y="109863"/>
                    <a:pt x="53779" y="109982"/>
                  </a:cubicBezTo>
                  <a:cubicBezTo>
                    <a:pt x="66386" y="110577"/>
                    <a:pt x="79111" y="105225"/>
                    <a:pt x="92074" y="100825"/>
                  </a:cubicBezTo>
                  <a:cubicBezTo>
                    <a:pt x="95167" y="99754"/>
                    <a:pt x="98259" y="98922"/>
                    <a:pt x="101351" y="98327"/>
                  </a:cubicBezTo>
                  <a:cubicBezTo>
                    <a:pt x="107060" y="97138"/>
                    <a:pt x="112887" y="97257"/>
                    <a:pt x="118477" y="98922"/>
                  </a:cubicBezTo>
                  <a:cubicBezTo>
                    <a:pt x="119547" y="99160"/>
                    <a:pt x="120498" y="99516"/>
                    <a:pt x="121450" y="99992"/>
                  </a:cubicBezTo>
                  <a:cubicBezTo>
                    <a:pt x="131083" y="104511"/>
                    <a:pt x="139170" y="111766"/>
                    <a:pt x="144879" y="120805"/>
                  </a:cubicBezTo>
                  <a:cubicBezTo>
                    <a:pt x="150350" y="129011"/>
                    <a:pt x="154037" y="138406"/>
                    <a:pt x="160102" y="146256"/>
                  </a:cubicBezTo>
                  <a:cubicBezTo>
                    <a:pt x="166168" y="154462"/>
                    <a:pt x="175444" y="159695"/>
                    <a:pt x="185553" y="160765"/>
                  </a:cubicBezTo>
                  <a:cubicBezTo>
                    <a:pt x="200657" y="162430"/>
                    <a:pt x="219567" y="161598"/>
                    <a:pt x="232649" y="152559"/>
                  </a:cubicBezTo>
                  <a:cubicBezTo>
                    <a:pt x="236217" y="150181"/>
                    <a:pt x="239190" y="147088"/>
                    <a:pt x="241569" y="143520"/>
                  </a:cubicBezTo>
                  <a:cubicBezTo>
                    <a:pt x="241807" y="143164"/>
                    <a:pt x="242044" y="142807"/>
                    <a:pt x="242282" y="142450"/>
                  </a:cubicBezTo>
                  <a:cubicBezTo>
                    <a:pt x="254294" y="122470"/>
                    <a:pt x="246445" y="96662"/>
                    <a:pt x="238239" y="77039"/>
                  </a:cubicBezTo>
                  <a:lnTo>
                    <a:pt x="238239" y="77039"/>
                  </a:lnTo>
                  <a:close/>
                  <a:moveTo>
                    <a:pt x="39270" y="46712"/>
                  </a:moveTo>
                  <a:cubicBezTo>
                    <a:pt x="42124" y="47069"/>
                    <a:pt x="45097" y="47425"/>
                    <a:pt x="47952" y="47663"/>
                  </a:cubicBezTo>
                  <a:cubicBezTo>
                    <a:pt x="42481" y="48615"/>
                    <a:pt x="37248" y="51112"/>
                    <a:pt x="32966" y="54680"/>
                  </a:cubicBezTo>
                  <a:cubicBezTo>
                    <a:pt x="31301" y="56107"/>
                    <a:pt x="29874" y="57534"/>
                    <a:pt x="28447" y="59199"/>
                  </a:cubicBezTo>
                  <a:cubicBezTo>
                    <a:pt x="28447" y="59080"/>
                    <a:pt x="28447" y="58961"/>
                    <a:pt x="28566" y="58843"/>
                  </a:cubicBezTo>
                  <a:cubicBezTo>
                    <a:pt x="30231" y="53491"/>
                    <a:pt x="34156" y="49090"/>
                    <a:pt x="39270" y="46712"/>
                  </a:cubicBezTo>
                  <a:lnTo>
                    <a:pt x="39270" y="46712"/>
                  </a:lnTo>
                  <a:close/>
                  <a:moveTo>
                    <a:pt x="212907" y="120210"/>
                  </a:moveTo>
                  <a:cubicBezTo>
                    <a:pt x="213382" y="120091"/>
                    <a:pt x="213977" y="119972"/>
                    <a:pt x="214453" y="119972"/>
                  </a:cubicBezTo>
                  <a:cubicBezTo>
                    <a:pt x="215285" y="119853"/>
                    <a:pt x="216118" y="119497"/>
                    <a:pt x="216713" y="119021"/>
                  </a:cubicBezTo>
                  <a:cubicBezTo>
                    <a:pt x="216713" y="119140"/>
                    <a:pt x="216713" y="119259"/>
                    <a:pt x="216713" y="119259"/>
                  </a:cubicBezTo>
                  <a:cubicBezTo>
                    <a:pt x="216713" y="119616"/>
                    <a:pt x="216713" y="120091"/>
                    <a:pt x="216831" y="120448"/>
                  </a:cubicBezTo>
                  <a:cubicBezTo>
                    <a:pt x="216713" y="120686"/>
                    <a:pt x="216594" y="120924"/>
                    <a:pt x="216474" y="121162"/>
                  </a:cubicBezTo>
                  <a:cubicBezTo>
                    <a:pt x="215285" y="120805"/>
                    <a:pt x="214096" y="120448"/>
                    <a:pt x="212907" y="120210"/>
                  </a:cubicBezTo>
                  <a:lnTo>
                    <a:pt x="212907" y="120210"/>
                  </a:lnTo>
                  <a:close/>
                  <a:moveTo>
                    <a:pt x="204938" y="49923"/>
                  </a:moveTo>
                  <a:cubicBezTo>
                    <a:pt x="211361" y="55988"/>
                    <a:pt x="216713" y="62886"/>
                    <a:pt x="220994" y="70617"/>
                  </a:cubicBezTo>
                  <a:cubicBezTo>
                    <a:pt x="215880" y="64432"/>
                    <a:pt x="210290" y="58605"/>
                    <a:pt x="204225" y="53372"/>
                  </a:cubicBezTo>
                  <a:cubicBezTo>
                    <a:pt x="204701" y="52183"/>
                    <a:pt x="204938" y="51112"/>
                    <a:pt x="204938" y="49923"/>
                  </a:cubicBezTo>
                  <a:lnTo>
                    <a:pt x="204938" y="49923"/>
                  </a:lnTo>
                  <a:close/>
                  <a:moveTo>
                    <a:pt x="197922" y="131865"/>
                  </a:moveTo>
                  <a:cubicBezTo>
                    <a:pt x="197684" y="132341"/>
                    <a:pt x="197446" y="132698"/>
                    <a:pt x="197327" y="133174"/>
                  </a:cubicBezTo>
                  <a:cubicBezTo>
                    <a:pt x="196494" y="133174"/>
                    <a:pt x="195781" y="133174"/>
                    <a:pt x="194948" y="133174"/>
                  </a:cubicBezTo>
                  <a:lnTo>
                    <a:pt x="194592" y="133174"/>
                  </a:lnTo>
                  <a:cubicBezTo>
                    <a:pt x="194592" y="133055"/>
                    <a:pt x="194472" y="132936"/>
                    <a:pt x="194472" y="132817"/>
                  </a:cubicBezTo>
                  <a:cubicBezTo>
                    <a:pt x="194354" y="132341"/>
                    <a:pt x="194116" y="131746"/>
                    <a:pt x="193997" y="131271"/>
                  </a:cubicBezTo>
                  <a:cubicBezTo>
                    <a:pt x="195305" y="131509"/>
                    <a:pt x="196613" y="131746"/>
                    <a:pt x="197922" y="131865"/>
                  </a:cubicBezTo>
                  <a:lnTo>
                    <a:pt x="197922" y="131865"/>
                  </a:lnTo>
                  <a:close/>
                  <a:moveTo>
                    <a:pt x="136316" y="67049"/>
                  </a:moveTo>
                  <a:cubicBezTo>
                    <a:pt x="136435" y="66454"/>
                    <a:pt x="136435" y="65859"/>
                    <a:pt x="136316" y="65265"/>
                  </a:cubicBezTo>
                  <a:cubicBezTo>
                    <a:pt x="136911" y="65741"/>
                    <a:pt x="137743" y="66097"/>
                    <a:pt x="138457" y="66216"/>
                  </a:cubicBezTo>
                  <a:cubicBezTo>
                    <a:pt x="138576" y="66216"/>
                    <a:pt x="138695" y="66216"/>
                    <a:pt x="138695" y="66216"/>
                  </a:cubicBezTo>
                  <a:cubicBezTo>
                    <a:pt x="139289" y="66573"/>
                    <a:pt x="139765" y="66811"/>
                    <a:pt x="140360" y="67168"/>
                  </a:cubicBezTo>
                  <a:lnTo>
                    <a:pt x="140241" y="67406"/>
                  </a:lnTo>
                  <a:cubicBezTo>
                    <a:pt x="138933" y="67287"/>
                    <a:pt x="137624" y="67168"/>
                    <a:pt x="136316" y="67049"/>
                  </a:cubicBezTo>
                  <a:lnTo>
                    <a:pt x="136316" y="67049"/>
                  </a:lnTo>
                  <a:close/>
                  <a:moveTo>
                    <a:pt x="181985" y="52658"/>
                  </a:moveTo>
                  <a:lnTo>
                    <a:pt x="181985" y="52658"/>
                  </a:lnTo>
                  <a:cubicBezTo>
                    <a:pt x="179963" y="51469"/>
                    <a:pt x="178061" y="50280"/>
                    <a:pt x="176158" y="49209"/>
                  </a:cubicBezTo>
                  <a:cubicBezTo>
                    <a:pt x="178061" y="50280"/>
                    <a:pt x="180082" y="51469"/>
                    <a:pt x="181985" y="52658"/>
                  </a:cubicBezTo>
                  <a:lnTo>
                    <a:pt x="181985" y="52658"/>
                  </a:lnTo>
                  <a:close/>
                  <a:moveTo>
                    <a:pt x="171400" y="106771"/>
                  </a:moveTo>
                  <a:cubicBezTo>
                    <a:pt x="171162" y="107128"/>
                    <a:pt x="170806" y="107366"/>
                    <a:pt x="170687" y="107841"/>
                  </a:cubicBezTo>
                  <a:cubicBezTo>
                    <a:pt x="170568" y="107604"/>
                    <a:pt x="170449" y="107485"/>
                    <a:pt x="170330" y="107247"/>
                  </a:cubicBezTo>
                  <a:cubicBezTo>
                    <a:pt x="170568" y="107009"/>
                    <a:pt x="170925" y="106890"/>
                    <a:pt x="171400" y="106771"/>
                  </a:cubicBezTo>
                  <a:lnTo>
                    <a:pt x="171400" y="106771"/>
                  </a:lnTo>
                  <a:close/>
                  <a:moveTo>
                    <a:pt x="145474" y="50161"/>
                  </a:moveTo>
                  <a:cubicBezTo>
                    <a:pt x="144879" y="49685"/>
                    <a:pt x="144166" y="49209"/>
                    <a:pt x="143333" y="48971"/>
                  </a:cubicBezTo>
                  <a:cubicBezTo>
                    <a:pt x="139646" y="47544"/>
                    <a:pt x="135840" y="46355"/>
                    <a:pt x="131916" y="45403"/>
                  </a:cubicBezTo>
                  <a:cubicBezTo>
                    <a:pt x="131321" y="44809"/>
                    <a:pt x="130726" y="44333"/>
                    <a:pt x="130251" y="43738"/>
                  </a:cubicBezTo>
                  <a:cubicBezTo>
                    <a:pt x="133462" y="44333"/>
                    <a:pt x="136792" y="45166"/>
                    <a:pt x="139884" y="46236"/>
                  </a:cubicBezTo>
                  <a:cubicBezTo>
                    <a:pt x="143927" y="47544"/>
                    <a:pt x="147971" y="49090"/>
                    <a:pt x="151896" y="50874"/>
                  </a:cubicBezTo>
                  <a:cubicBezTo>
                    <a:pt x="149874" y="50518"/>
                    <a:pt x="147733" y="50399"/>
                    <a:pt x="145474" y="50161"/>
                  </a:cubicBezTo>
                  <a:lnTo>
                    <a:pt x="145474" y="50161"/>
                  </a:lnTo>
                  <a:close/>
                  <a:moveTo>
                    <a:pt x="123591" y="13887"/>
                  </a:moveTo>
                  <a:cubicBezTo>
                    <a:pt x="131916" y="14958"/>
                    <a:pt x="140003" y="16860"/>
                    <a:pt x="147971" y="19477"/>
                  </a:cubicBezTo>
                  <a:cubicBezTo>
                    <a:pt x="147139" y="19239"/>
                    <a:pt x="146306" y="19120"/>
                    <a:pt x="145593" y="18882"/>
                  </a:cubicBezTo>
                  <a:cubicBezTo>
                    <a:pt x="137981" y="17098"/>
                    <a:pt x="130132" y="15314"/>
                    <a:pt x="122401" y="13649"/>
                  </a:cubicBezTo>
                  <a:cubicBezTo>
                    <a:pt x="122758" y="13887"/>
                    <a:pt x="123115" y="13887"/>
                    <a:pt x="123591" y="13887"/>
                  </a:cubicBezTo>
                  <a:lnTo>
                    <a:pt x="123591" y="13887"/>
                  </a:lnTo>
                  <a:close/>
                </a:path>
              </a:pathLst>
            </a:custGeom>
            <a:solidFill>
              <a:srgbClr val="CCCCCB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538">
              <a:extLst>
                <a:ext uri="{FF2B5EF4-FFF2-40B4-BE49-F238E27FC236}">
                  <a16:creationId xmlns:a16="http://schemas.microsoft.com/office/drawing/2014/main" id="{382948A1-2A3B-41A0-9D0D-FB7DA3FBAFBC}"/>
                </a:ext>
              </a:extLst>
            </p:cNvPr>
            <p:cNvSpPr/>
            <p:nvPr/>
          </p:nvSpPr>
          <p:spPr>
            <a:xfrm>
              <a:off x="4239651" y="4389938"/>
              <a:ext cx="29876" cy="75520"/>
            </a:xfrm>
            <a:custGeom>
              <a:avLst/>
              <a:gdLst>
                <a:gd name="connsiteX0" fmla="*/ 29877 w 29876"/>
                <a:gd name="connsiteY0" fmla="*/ 75520 h 75520"/>
                <a:gd name="connsiteX1" fmla="*/ 6924 w 29876"/>
                <a:gd name="connsiteY1" fmla="*/ 69930 h 75520"/>
                <a:gd name="connsiteX2" fmla="*/ 26 w 29876"/>
                <a:gd name="connsiteY2" fmla="*/ 56492 h 75520"/>
                <a:gd name="connsiteX3" fmla="*/ 4069 w 29876"/>
                <a:gd name="connsiteY3" fmla="*/ 46501 h 75520"/>
                <a:gd name="connsiteX4" fmla="*/ 18460 w 29876"/>
                <a:gd name="connsiteY4" fmla="*/ 44361 h 75520"/>
                <a:gd name="connsiteX5" fmla="*/ 12632 w 29876"/>
                <a:gd name="connsiteY5" fmla="*/ 595 h 75520"/>
                <a:gd name="connsiteX6" fmla="*/ 16914 w 29876"/>
                <a:gd name="connsiteY6" fmla="*/ 0 h 75520"/>
                <a:gd name="connsiteX7" fmla="*/ 23811 w 29876"/>
                <a:gd name="connsiteY7" fmla="*/ 51496 h 75520"/>
                <a:gd name="connsiteX8" fmla="*/ 20244 w 29876"/>
                <a:gd name="connsiteY8" fmla="*/ 49831 h 75520"/>
                <a:gd name="connsiteX9" fmla="*/ 6805 w 29876"/>
                <a:gd name="connsiteY9" fmla="*/ 49950 h 75520"/>
                <a:gd name="connsiteX10" fmla="*/ 4307 w 29876"/>
                <a:gd name="connsiteY10" fmla="*/ 56372 h 75520"/>
                <a:gd name="connsiteX11" fmla="*/ 9421 w 29876"/>
                <a:gd name="connsiteY11" fmla="*/ 66482 h 75520"/>
                <a:gd name="connsiteX12" fmla="*/ 29877 w 29876"/>
                <a:gd name="connsiteY12" fmla="*/ 71239 h 75520"/>
                <a:gd name="connsiteX13" fmla="*/ 29877 w 29876"/>
                <a:gd name="connsiteY13" fmla="*/ 75520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76" h="75520">
                  <a:moveTo>
                    <a:pt x="29877" y="75520"/>
                  </a:moveTo>
                  <a:cubicBezTo>
                    <a:pt x="22741" y="75282"/>
                    <a:pt x="13821" y="75044"/>
                    <a:pt x="6924" y="69930"/>
                  </a:cubicBezTo>
                  <a:cubicBezTo>
                    <a:pt x="2761" y="66719"/>
                    <a:pt x="264" y="61724"/>
                    <a:pt x="26" y="56492"/>
                  </a:cubicBezTo>
                  <a:cubicBezTo>
                    <a:pt x="-212" y="52686"/>
                    <a:pt x="1215" y="48999"/>
                    <a:pt x="4069" y="46501"/>
                  </a:cubicBezTo>
                  <a:cubicBezTo>
                    <a:pt x="8232" y="43290"/>
                    <a:pt x="13702" y="42458"/>
                    <a:pt x="18460" y="44361"/>
                  </a:cubicBezTo>
                  <a:lnTo>
                    <a:pt x="12632" y="595"/>
                  </a:lnTo>
                  <a:lnTo>
                    <a:pt x="16914" y="0"/>
                  </a:lnTo>
                  <a:lnTo>
                    <a:pt x="23811" y="51496"/>
                  </a:lnTo>
                  <a:lnTo>
                    <a:pt x="20244" y="49831"/>
                  </a:lnTo>
                  <a:cubicBezTo>
                    <a:pt x="16081" y="47929"/>
                    <a:pt x="10372" y="46858"/>
                    <a:pt x="6805" y="49950"/>
                  </a:cubicBezTo>
                  <a:cubicBezTo>
                    <a:pt x="5021" y="51615"/>
                    <a:pt x="4069" y="53994"/>
                    <a:pt x="4307" y="56372"/>
                  </a:cubicBezTo>
                  <a:cubicBezTo>
                    <a:pt x="4545" y="60297"/>
                    <a:pt x="6448" y="63984"/>
                    <a:pt x="9421" y="66482"/>
                  </a:cubicBezTo>
                  <a:cubicBezTo>
                    <a:pt x="14773" y="70525"/>
                    <a:pt x="21790" y="71001"/>
                    <a:pt x="29877" y="71239"/>
                  </a:cubicBezTo>
                  <a:lnTo>
                    <a:pt x="29877" y="75520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539">
              <a:extLst>
                <a:ext uri="{FF2B5EF4-FFF2-40B4-BE49-F238E27FC236}">
                  <a16:creationId xmlns:a16="http://schemas.microsoft.com/office/drawing/2014/main" id="{190C98B7-B01F-4C2A-A56D-98A2E8F6ED3C}"/>
                </a:ext>
              </a:extLst>
            </p:cNvPr>
            <p:cNvSpPr/>
            <p:nvPr/>
          </p:nvSpPr>
          <p:spPr>
            <a:xfrm>
              <a:off x="4206971" y="4394220"/>
              <a:ext cx="24261" cy="4281"/>
            </a:xfrm>
            <a:custGeom>
              <a:avLst/>
              <a:gdLst>
                <a:gd name="connsiteX0" fmla="*/ 0 w 24261"/>
                <a:gd name="connsiteY0" fmla="*/ 0 h 4281"/>
                <a:gd name="connsiteX1" fmla="*/ 24262 w 24261"/>
                <a:gd name="connsiteY1" fmla="*/ 0 h 4281"/>
                <a:gd name="connsiteX2" fmla="*/ 24262 w 24261"/>
                <a:gd name="connsiteY2" fmla="*/ 4281 h 4281"/>
                <a:gd name="connsiteX3" fmla="*/ 0 w 24261"/>
                <a:gd name="connsiteY3" fmla="*/ 4281 h 4281"/>
                <a:gd name="connsiteX4" fmla="*/ 0 w 24261"/>
                <a:gd name="connsiteY4" fmla="*/ 0 h 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1" h="4281">
                  <a:moveTo>
                    <a:pt x="0" y="0"/>
                  </a:moveTo>
                  <a:lnTo>
                    <a:pt x="24262" y="0"/>
                  </a:lnTo>
                  <a:lnTo>
                    <a:pt x="24262" y="4281"/>
                  </a:lnTo>
                  <a:lnTo>
                    <a:pt x="0" y="4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540">
              <a:extLst>
                <a:ext uri="{FF2B5EF4-FFF2-40B4-BE49-F238E27FC236}">
                  <a16:creationId xmlns:a16="http://schemas.microsoft.com/office/drawing/2014/main" id="{687FE053-159A-4EBA-B8CD-FA26F30DF7E3}"/>
                </a:ext>
              </a:extLst>
            </p:cNvPr>
            <p:cNvSpPr/>
            <p:nvPr/>
          </p:nvSpPr>
          <p:spPr>
            <a:xfrm>
              <a:off x="4282611" y="4394220"/>
              <a:ext cx="22834" cy="4281"/>
            </a:xfrm>
            <a:custGeom>
              <a:avLst/>
              <a:gdLst>
                <a:gd name="connsiteX0" fmla="*/ 0 w 22834"/>
                <a:gd name="connsiteY0" fmla="*/ 0 h 4281"/>
                <a:gd name="connsiteX1" fmla="*/ 22834 w 22834"/>
                <a:gd name="connsiteY1" fmla="*/ 0 h 4281"/>
                <a:gd name="connsiteX2" fmla="*/ 22834 w 22834"/>
                <a:gd name="connsiteY2" fmla="*/ 4281 h 4281"/>
                <a:gd name="connsiteX3" fmla="*/ 0 w 22834"/>
                <a:gd name="connsiteY3" fmla="*/ 4281 h 4281"/>
                <a:gd name="connsiteX4" fmla="*/ 0 w 22834"/>
                <a:gd name="connsiteY4" fmla="*/ 0 h 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34" h="4281">
                  <a:moveTo>
                    <a:pt x="0" y="0"/>
                  </a:moveTo>
                  <a:lnTo>
                    <a:pt x="22834" y="0"/>
                  </a:lnTo>
                  <a:lnTo>
                    <a:pt x="22834" y="4281"/>
                  </a:lnTo>
                  <a:lnTo>
                    <a:pt x="0" y="4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541">
              <a:extLst>
                <a:ext uri="{FF2B5EF4-FFF2-40B4-BE49-F238E27FC236}">
                  <a16:creationId xmlns:a16="http://schemas.microsoft.com/office/drawing/2014/main" id="{BA4E38C3-B4E7-4DF6-8554-603369E6175B}"/>
                </a:ext>
              </a:extLst>
            </p:cNvPr>
            <p:cNvSpPr/>
            <p:nvPr/>
          </p:nvSpPr>
          <p:spPr>
            <a:xfrm>
              <a:off x="4124247" y="4213051"/>
              <a:ext cx="265427" cy="166907"/>
            </a:xfrm>
            <a:custGeom>
              <a:avLst/>
              <a:gdLst>
                <a:gd name="connsiteX0" fmla="*/ 42170 w 265427"/>
                <a:gd name="connsiteY0" fmla="*/ 120991 h 166907"/>
                <a:gd name="connsiteX1" fmla="*/ 6729 w 265427"/>
                <a:gd name="connsiteY1" fmla="*/ 81863 h 166907"/>
                <a:gd name="connsiteX2" fmla="*/ 35272 w 265427"/>
                <a:gd name="connsiteY2" fmla="*/ 26323 h 166907"/>
                <a:gd name="connsiteX3" fmla="*/ 98899 w 265427"/>
                <a:gd name="connsiteY3" fmla="*/ 6699 h 166907"/>
                <a:gd name="connsiteX4" fmla="*/ 218542 w 265427"/>
                <a:gd name="connsiteY4" fmla="*/ 46184 h 166907"/>
                <a:gd name="connsiteX5" fmla="*/ 256719 w 265427"/>
                <a:gd name="connsiteY5" fmla="*/ 99107 h 166907"/>
                <a:gd name="connsiteX6" fmla="*/ 242804 w 265427"/>
                <a:gd name="connsiteY6" fmla="*/ 151674 h 166907"/>
                <a:gd name="connsiteX7" fmla="*/ 215807 w 265427"/>
                <a:gd name="connsiteY7" fmla="*/ 159999 h 166907"/>
                <a:gd name="connsiteX8" fmla="*/ 184410 w 265427"/>
                <a:gd name="connsiteY8" fmla="*/ 145966 h 166907"/>
                <a:gd name="connsiteX9" fmla="*/ 129940 w 265427"/>
                <a:gd name="connsiteY9" fmla="*/ 107908 h 166907"/>
                <a:gd name="connsiteX10" fmla="*/ 83320 w 265427"/>
                <a:gd name="connsiteY10" fmla="*/ 121823 h 166907"/>
                <a:gd name="connsiteX11" fmla="*/ 79157 w 265427"/>
                <a:gd name="connsiteY11" fmla="*/ 132884 h 166907"/>
                <a:gd name="connsiteX12" fmla="*/ 81417 w 265427"/>
                <a:gd name="connsiteY12" fmla="*/ 136927 h 166907"/>
                <a:gd name="connsiteX13" fmla="*/ 85460 w 265427"/>
                <a:gd name="connsiteY13" fmla="*/ 134667 h 166907"/>
                <a:gd name="connsiteX14" fmla="*/ 126253 w 265427"/>
                <a:gd name="connsiteY14" fmla="*/ 113736 h 166907"/>
                <a:gd name="connsiteX15" fmla="*/ 183458 w 265427"/>
                <a:gd name="connsiteY15" fmla="*/ 153458 h 166907"/>
                <a:gd name="connsiteX16" fmla="*/ 216758 w 265427"/>
                <a:gd name="connsiteY16" fmla="*/ 166778 h 166907"/>
                <a:gd name="connsiteX17" fmla="*/ 245777 w 265427"/>
                <a:gd name="connsiteY17" fmla="*/ 157859 h 166907"/>
                <a:gd name="connsiteX18" fmla="*/ 264449 w 265427"/>
                <a:gd name="connsiteY18" fmla="*/ 103508 h 166907"/>
                <a:gd name="connsiteX19" fmla="*/ 228176 w 265427"/>
                <a:gd name="connsiteY19" fmla="*/ 45946 h 166907"/>
                <a:gd name="connsiteX20" fmla="*/ 104132 w 265427"/>
                <a:gd name="connsiteY20" fmla="*/ 39 h 166907"/>
                <a:gd name="connsiteX21" fmla="*/ 36580 w 265427"/>
                <a:gd name="connsiteY21" fmla="*/ 17760 h 166907"/>
                <a:gd name="connsiteX22" fmla="*/ 188 w 265427"/>
                <a:gd name="connsiteY22" fmla="*/ 72943 h 166907"/>
                <a:gd name="connsiteX23" fmla="*/ 28255 w 265427"/>
                <a:gd name="connsiteY23" fmla="*/ 123845 h 166907"/>
                <a:gd name="connsiteX24" fmla="*/ 42289 w 265427"/>
                <a:gd name="connsiteY24" fmla="*/ 127770 h 166907"/>
                <a:gd name="connsiteX25" fmla="*/ 42170 w 265427"/>
                <a:gd name="connsiteY25" fmla="*/ 120991 h 166907"/>
                <a:gd name="connsiteX26" fmla="*/ 42170 w 265427"/>
                <a:gd name="connsiteY26" fmla="*/ 120991 h 16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427" h="166907">
                  <a:moveTo>
                    <a:pt x="42170" y="120991"/>
                  </a:moveTo>
                  <a:cubicBezTo>
                    <a:pt x="23022" y="118850"/>
                    <a:pt x="8275" y="100416"/>
                    <a:pt x="6729" y="81863"/>
                  </a:cubicBezTo>
                  <a:cubicBezTo>
                    <a:pt x="4826" y="59742"/>
                    <a:pt x="17670" y="38691"/>
                    <a:pt x="35272" y="26323"/>
                  </a:cubicBezTo>
                  <a:cubicBezTo>
                    <a:pt x="53706" y="13359"/>
                    <a:pt x="76659" y="7889"/>
                    <a:pt x="98899" y="6699"/>
                  </a:cubicBezTo>
                  <a:cubicBezTo>
                    <a:pt x="142308" y="4559"/>
                    <a:pt x="184885" y="18592"/>
                    <a:pt x="218542" y="46184"/>
                  </a:cubicBezTo>
                  <a:cubicBezTo>
                    <a:pt x="235192" y="60099"/>
                    <a:pt x="250772" y="77700"/>
                    <a:pt x="256719" y="99107"/>
                  </a:cubicBezTo>
                  <a:cubicBezTo>
                    <a:pt x="261832" y="117660"/>
                    <a:pt x="257670" y="138711"/>
                    <a:pt x="242804" y="151674"/>
                  </a:cubicBezTo>
                  <a:cubicBezTo>
                    <a:pt x="235311" y="158097"/>
                    <a:pt x="225559" y="161189"/>
                    <a:pt x="215807" y="159999"/>
                  </a:cubicBezTo>
                  <a:cubicBezTo>
                    <a:pt x="204271" y="158810"/>
                    <a:pt x="193567" y="152745"/>
                    <a:pt x="184410" y="145966"/>
                  </a:cubicBezTo>
                  <a:cubicBezTo>
                    <a:pt x="166451" y="132884"/>
                    <a:pt x="151704" y="114687"/>
                    <a:pt x="129940" y="107908"/>
                  </a:cubicBezTo>
                  <a:cubicBezTo>
                    <a:pt x="113884" y="102913"/>
                    <a:pt x="93191" y="107314"/>
                    <a:pt x="83320" y="121823"/>
                  </a:cubicBezTo>
                  <a:cubicBezTo>
                    <a:pt x="81060" y="125153"/>
                    <a:pt x="79632" y="128959"/>
                    <a:pt x="79157" y="132884"/>
                  </a:cubicBezTo>
                  <a:cubicBezTo>
                    <a:pt x="78681" y="134667"/>
                    <a:pt x="79751" y="136451"/>
                    <a:pt x="81417" y="136927"/>
                  </a:cubicBezTo>
                  <a:cubicBezTo>
                    <a:pt x="83200" y="137403"/>
                    <a:pt x="84984" y="136332"/>
                    <a:pt x="85460" y="134667"/>
                  </a:cubicBezTo>
                  <a:cubicBezTo>
                    <a:pt x="88077" y="116352"/>
                    <a:pt x="110435" y="109573"/>
                    <a:pt x="126253" y="113736"/>
                  </a:cubicBezTo>
                  <a:cubicBezTo>
                    <a:pt x="149206" y="119801"/>
                    <a:pt x="164667" y="140376"/>
                    <a:pt x="183458" y="153458"/>
                  </a:cubicBezTo>
                  <a:cubicBezTo>
                    <a:pt x="193210" y="160713"/>
                    <a:pt x="204746" y="165351"/>
                    <a:pt x="216758" y="166778"/>
                  </a:cubicBezTo>
                  <a:cubicBezTo>
                    <a:pt x="227224" y="167611"/>
                    <a:pt x="237571" y="164400"/>
                    <a:pt x="245777" y="157859"/>
                  </a:cubicBezTo>
                  <a:cubicBezTo>
                    <a:pt x="261832" y="145133"/>
                    <a:pt x="268017" y="123250"/>
                    <a:pt x="264449" y="103508"/>
                  </a:cubicBezTo>
                  <a:cubicBezTo>
                    <a:pt x="260286" y="80673"/>
                    <a:pt x="244945" y="61050"/>
                    <a:pt x="228176" y="45946"/>
                  </a:cubicBezTo>
                  <a:cubicBezTo>
                    <a:pt x="194043" y="15500"/>
                    <a:pt x="149801" y="-912"/>
                    <a:pt x="104132" y="39"/>
                  </a:cubicBezTo>
                  <a:cubicBezTo>
                    <a:pt x="80822" y="634"/>
                    <a:pt x="56560" y="5391"/>
                    <a:pt x="36580" y="17760"/>
                  </a:cubicBezTo>
                  <a:cubicBezTo>
                    <a:pt x="17076" y="29772"/>
                    <a:pt x="2090" y="49752"/>
                    <a:pt x="188" y="72943"/>
                  </a:cubicBezTo>
                  <a:cubicBezTo>
                    <a:pt x="-1596" y="93399"/>
                    <a:pt x="9464" y="114806"/>
                    <a:pt x="28255" y="123845"/>
                  </a:cubicBezTo>
                  <a:cubicBezTo>
                    <a:pt x="32655" y="125986"/>
                    <a:pt x="37413" y="127294"/>
                    <a:pt x="42289" y="127770"/>
                  </a:cubicBezTo>
                  <a:cubicBezTo>
                    <a:pt x="46332" y="128126"/>
                    <a:pt x="46332" y="121466"/>
                    <a:pt x="42170" y="120991"/>
                  </a:cubicBezTo>
                  <a:lnTo>
                    <a:pt x="42170" y="120991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542">
              <a:extLst>
                <a:ext uri="{FF2B5EF4-FFF2-40B4-BE49-F238E27FC236}">
                  <a16:creationId xmlns:a16="http://schemas.microsoft.com/office/drawing/2014/main" id="{D39F1938-6B1F-48E1-A1A3-8B453A4ABDC7}"/>
                </a:ext>
              </a:extLst>
            </p:cNvPr>
            <p:cNvSpPr/>
            <p:nvPr/>
          </p:nvSpPr>
          <p:spPr>
            <a:xfrm>
              <a:off x="4480985" y="4237114"/>
              <a:ext cx="242497" cy="5708"/>
            </a:xfrm>
            <a:custGeom>
              <a:avLst/>
              <a:gdLst>
                <a:gd name="connsiteX0" fmla="*/ 242497 w 242497"/>
                <a:gd name="connsiteY0" fmla="*/ 2854 h 5708"/>
                <a:gd name="connsiteX1" fmla="*/ 239643 w 242497"/>
                <a:gd name="connsiteY1" fmla="*/ 5709 h 5708"/>
                <a:gd name="connsiteX2" fmla="*/ 2854 w 242497"/>
                <a:gd name="connsiteY2" fmla="*/ 5709 h 5708"/>
                <a:gd name="connsiteX3" fmla="*/ 0 w 242497"/>
                <a:gd name="connsiteY3" fmla="*/ 2854 h 5708"/>
                <a:gd name="connsiteX4" fmla="*/ 2854 w 242497"/>
                <a:gd name="connsiteY4" fmla="*/ 0 h 5708"/>
                <a:gd name="connsiteX5" fmla="*/ 239643 w 242497"/>
                <a:gd name="connsiteY5" fmla="*/ 0 h 5708"/>
                <a:gd name="connsiteX6" fmla="*/ 242497 w 242497"/>
                <a:gd name="connsiteY6" fmla="*/ 2854 h 5708"/>
                <a:gd name="connsiteX7" fmla="*/ 242497 w 242497"/>
                <a:gd name="connsiteY7" fmla="*/ 2854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42497" y="2854"/>
                  </a:moveTo>
                  <a:cubicBezTo>
                    <a:pt x="242497" y="4400"/>
                    <a:pt x="241189" y="5709"/>
                    <a:pt x="239643" y="5709"/>
                  </a:cubicBezTo>
                  <a:lnTo>
                    <a:pt x="2854" y="5709"/>
                  </a:lnTo>
                  <a:cubicBezTo>
                    <a:pt x="1308" y="5709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lnTo>
                    <a:pt x="242497" y="2854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543">
              <a:extLst>
                <a:ext uri="{FF2B5EF4-FFF2-40B4-BE49-F238E27FC236}">
                  <a16:creationId xmlns:a16="http://schemas.microsoft.com/office/drawing/2014/main" id="{25C840FA-A631-4868-BB5F-D4AF82C293BE}"/>
                </a:ext>
              </a:extLst>
            </p:cNvPr>
            <p:cNvSpPr/>
            <p:nvPr/>
          </p:nvSpPr>
          <p:spPr>
            <a:xfrm>
              <a:off x="4480985" y="4279929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44">
              <a:extLst>
                <a:ext uri="{FF2B5EF4-FFF2-40B4-BE49-F238E27FC236}">
                  <a16:creationId xmlns:a16="http://schemas.microsoft.com/office/drawing/2014/main" id="{DD3841BB-AC45-4E96-BCA9-4AC3DF5FF987}"/>
                </a:ext>
              </a:extLst>
            </p:cNvPr>
            <p:cNvSpPr/>
            <p:nvPr/>
          </p:nvSpPr>
          <p:spPr>
            <a:xfrm>
              <a:off x="4480985" y="4324170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45">
              <a:extLst>
                <a:ext uri="{FF2B5EF4-FFF2-40B4-BE49-F238E27FC236}">
                  <a16:creationId xmlns:a16="http://schemas.microsoft.com/office/drawing/2014/main" id="{470FE53A-8087-424F-853C-183ACA0805CB}"/>
                </a:ext>
              </a:extLst>
            </p:cNvPr>
            <p:cNvSpPr/>
            <p:nvPr/>
          </p:nvSpPr>
          <p:spPr>
            <a:xfrm>
              <a:off x="4480985" y="4366985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1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1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46">
              <a:extLst>
                <a:ext uri="{FF2B5EF4-FFF2-40B4-BE49-F238E27FC236}">
                  <a16:creationId xmlns:a16="http://schemas.microsoft.com/office/drawing/2014/main" id="{6293DADB-F887-43D3-8058-02421CC19CE1}"/>
                </a:ext>
              </a:extLst>
            </p:cNvPr>
            <p:cNvSpPr/>
            <p:nvPr/>
          </p:nvSpPr>
          <p:spPr>
            <a:xfrm>
              <a:off x="4480985" y="4409800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47">
              <a:extLst>
                <a:ext uri="{FF2B5EF4-FFF2-40B4-BE49-F238E27FC236}">
                  <a16:creationId xmlns:a16="http://schemas.microsoft.com/office/drawing/2014/main" id="{FAFAC97C-8855-4F2D-9EE8-6896E2C6049F}"/>
                </a:ext>
              </a:extLst>
            </p:cNvPr>
            <p:cNvSpPr/>
            <p:nvPr/>
          </p:nvSpPr>
          <p:spPr>
            <a:xfrm>
              <a:off x="4480985" y="4452614"/>
              <a:ext cx="242497" cy="7135"/>
            </a:xfrm>
            <a:custGeom>
              <a:avLst/>
              <a:gdLst>
                <a:gd name="connsiteX0" fmla="*/ 239643 w 242497"/>
                <a:gd name="connsiteY0" fmla="*/ 7136 h 7135"/>
                <a:gd name="connsiteX1" fmla="*/ 2854 w 242497"/>
                <a:gd name="connsiteY1" fmla="*/ 7136 h 7135"/>
                <a:gd name="connsiteX2" fmla="*/ 0 w 242497"/>
                <a:gd name="connsiteY2" fmla="*/ 3568 h 7135"/>
                <a:gd name="connsiteX3" fmla="*/ 2854 w 242497"/>
                <a:gd name="connsiteY3" fmla="*/ 0 h 7135"/>
                <a:gd name="connsiteX4" fmla="*/ 239643 w 242497"/>
                <a:gd name="connsiteY4" fmla="*/ 0 h 7135"/>
                <a:gd name="connsiteX5" fmla="*/ 242497 w 242497"/>
                <a:gd name="connsiteY5" fmla="*/ 3568 h 7135"/>
                <a:gd name="connsiteX6" fmla="*/ 239643 w 242497"/>
                <a:gd name="connsiteY6" fmla="*/ 7136 h 7135"/>
                <a:gd name="connsiteX7" fmla="*/ 239643 w 242497"/>
                <a:gd name="connsiteY7" fmla="*/ 7136 h 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7135">
                  <a:moveTo>
                    <a:pt x="239643" y="7136"/>
                  </a:moveTo>
                  <a:lnTo>
                    <a:pt x="2854" y="7136"/>
                  </a:lnTo>
                  <a:cubicBezTo>
                    <a:pt x="1308" y="7136"/>
                    <a:pt x="0" y="5590"/>
                    <a:pt x="0" y="3568"/>
                  </a:cubicBezTo>
                  <a:cubicBezTo>
                    <a:pt x="0" y="1546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546"/>
                    <a:pt x="242497" y="3568"/>
                  </a:cubicBezTo>
                  <a:cubicBezTo>
                    <a:pt x="242497" y="5471"/>
                    <a:pt x="241189" y="7136"/>
                    <a:pt x="239643" y="7136"/>
                  </a:cubicBezTo>
                  <a:lnTo>
                    <a:pt x="239643" y="7136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8">
              <a:extLst>
                <a:ext uri="{FF2B5EF4-FFF2-40B4-BE49-F238E27FC236}">
                  <a16:creationId xmlns:a16="http://schemas.microsoft.com/office/drawing/2014/main" id="{A124906D-F3B5-4C28-B518-F579FFF96D0D}"/>
                </a:ext>
              </a:extLst>
            </p:cNvPr>
            <p:cNvSpPr/>
            <p:nvPr/>
          </p:nvSpPr>
          <p:spPr>
            <a:xfrm>
              <a:off x="3693182" y="4565240"/>
              <a:ext cx="206951" cy="278414"/>
            </a:xfrm>
            <a:custGeom>
              <a:avLst/>
              <a:gdLst>
                <a:gd name="connsiteX0" fmla="*/ 174008 w 206951"/>
                <a:gd name="connsiteY0" fmla="*/ 278414 h 278414"/>
                <a:gd name="connsiteX1" fmla="*/ 152244 w 206951"/>
                <a:gd name="connsiteY1" fmla="*/ 270089 h 278414"/>
                <a:gd name="connsiteX2" fmla="*/ 141303 w 206951"/>
                <a:gd name="connsiteY2" fmla="*/ 246422 h 278414"/>
                <a:gd name="connsiteX3" fmla="*/ 13572 w 206951"/>
                <a:gd name="connsiteY3" fmla="*/ 153419 h 278414"/>
                <a:gd name="connsiteX4" fmla="*/ 6318 w 206951"/>
                <a:gd name="connsiteY4" fmla="*/ 107274 h 278414"/>
                <a:gd name="connsiteX5" fmla="*/ 9648 w 206951"/>
                <a:gd name="connsiteY5" fmla="*/ 103350 h 278414"/>
                <a:gd name="connsiteX6" fmla="*/ 104791 w 206951"/>
                <a:gd name="connsiteY6" fmla="*/ 8206 h 278414"/>
                <a:gd name="connsiteX7" fmla="*/ 144395 w 206951"/>
                <a:gd name="connsiteY7" fmla="*/ 8206 h 278414"/>
                <a:gd name="connsiteX8" fmla="*/ 152601 w 206951"/>
                <a:gd name="connsiteY8" fmla="*/ 28067 h 278414"/>
                <a:gd name="connsiteX9" fmla="*/ 136308 w 206951"/>
                <a:gd name="connsiteY9" fmla="*/ 67314 h 278414"/>
                <a:gd name="connsiteX10" fmla="*/ 71729 w 206951"/>
                <a:gd name="connsiteY10" fmla="*/ 131893 h 278414"/>
                <a:gd name="connsiteX11" fmla="*/ 173176 w 206951"/>
                <a:gd name="connsiteY11" fmla="*/ 212765 h 278414"/>
                <a:gd name="connsiteX12" fmla="*/ 174127 w 206951"/>
                <a:gd name="connsiteY12" fmla="*/ 212765 h 278414"/>
                <a:gd name="connsiteX13" fmla="*/ 206952 w 206951"/>
                <a:gd name="connsiteY13" fmla="*/ 245589 h 278414"/>
                <a:gd name="connsiteX14" fmla="*/ 177933 w 206951"/>
                <a:gd name="connsiteY14" fmla="*/ 278176 h 278414"/>
                <a:gd name="connsiteX15" fmla="*/ 174008 w 206951"/>
                <a:gd name="connsiteY15" fmla="*/ 278414 h 278414"/>
                <a:gd name="connsiteX16" fmla="*/ 174008 w 206951"/>
                <a:gd name="connsiteY16" fmla="*/ 278414 h 27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951" h="278414">
                  <a:moveTo>
                    <a:pt x="174008" y="278414"/>
                  </a:moveTo>
                  <a:cubicBezTo>
                    <a:pt x="166040" y="278414"/>
                    <a:pt x="158191" y="275441"/>
                    <a:pt x="152244" y="270089"/>
                  </a:cubicBezTo>
                  <a:cubicBezTo>
                    <a:pt x="145465" y="264023"/>
                    <a:pt x="141541" y="255580"/>
                    <a:pt x="141303" y="246422"/>
                  </a:cubicBezTo>
                  <a:lnTo>
                    <a:pt x="13572" y="153419"/>
                  </a:lnTo>
                  <a:cubicBezTo>
                    <a:pt x="-1175" y="142716"/>
                    <a:pt x="-4386" y="122022"/>
                    <a:pt x="6318" y="107274"/>
                  </a:cubicBezTo>
                  <a:cubicBezTo>
                    <a:pt x="7388" y="105847"/>
                    <a:pt x="8458" y="104539"/>
                    <a:pt x="9648" y="103350"/>
                  </a:cubicBezTo>
                  <a:lnTo>
                    <a:pt x="104791" y="8206"/>
                  </a:lnTo>
                  <a:cubicBezTo>
                    <a:pt x="115733" y="-2735"/>
                    <a:pt x="133453" y="-2735"/>
                    <a:pt x="144395" y="8206"/>
                  </a:cubicBezTo>
                  <a:cubicBezTo>
                    <a:pt x="149628" y="13439"/>
                    <a:pt x="152601" y="20575"/>
                    <a:pt x="152601" y="28067"/>
                  </a:cubicBezTo>
                  <a:cubicBezTo>
                    <a:pt x="151768" y="42577"/>
                    <a:pt x="146060" y="56491"/>
                    <a:pt x="136308" y="67314"/>
                  </a:cubicBezTo>
                  <a:lnTo>
                    <a:pt x="71729" y="131893"/>
                  </a:lnTo>
                  <a:lnTo>
                    <a:pt x="173176" y="212765"/>
                  </a:lnTo>
                  <a:cubicBezTo>
                    <a:pt x="173532" y="212765"/>
                    <a:pt x="173770" y="212765"/>
                    <a:pt x="174127" y="212765"/>
                  </a:cubicBezTo>
                  <a:cubicBezTo>
                    <a:pt x="192204" y="212765"/>
                    <a:pt x="206952" y="227393"/>
                    <a:pt x="206952" y="245589"/>
                  </a:cubicBezTo>
                  <a:cubicBezTo>
                    <a:pt x="206952" y="262240"/>
                    <a:pt x="194464" y="276273"/>
                    <a:pt x="177933" y="278176"/>
                  </a:cubicBezTo>
                  <a:cubicBezTo>
                    <a:pt x="176506" y="278414"/>
                    <a:pt x="175316" y="278414"/>
                    <a:pt x="174008" y="278414"/>
                  </a:cubicBezTo>
                  <a:lnTo>
                    <a:pt x="174008" y="278414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49">
              <a:extLst>
                <a:ext uri="{FF2B5EF4-FFF2-40B4-BE49-F238E27FC236}">
                  <a16:creationId xmlns:a16="http://schemas.microsoft.com/office/drawing/2014/main" id="{B7972C05-6131-4648-910B-2894B65A9A46}"/>
                </a:ext>
              </a:extLst>
            </p:cNvPr>
            <p:cNvSpPr/>
            <p:nvPr/>
          </p:nvSpPr>
          <p:spPr>
            <a:xfrm>
              <a:off x="3970064" y="5241949"/>
              <a:ext cx="82774" cy="151278"/>
            </a:xfrm>
            <a:custGeom>
              <a:avLst/>
              <a:gdLst>
                <a:gd name="connsiteX0" fmla="*/ 48880 w 82774"/>
                <a:gd name="connsiteY0" fmla="*/ 151278 h 151278"/>
                <a:gd name="connsiteX1" fmla="*/ 82775 w 82774"/>
                <a:gd name="connsiteY1" fmla="*/ 138553 h 151278"/>
                <a:gd name="connsiteX2" fmla="*/ 50069 w 82774"/>
                <a:gd name="connsiteY2" fmla="*/ 0 h 151278"/>
                <a:gd name="connsiteX3" fmla="*/ 0 w 82774"/>
                <a:gd name="connsiteY3" fmla="*/ 18910 h 151278"/>
                <a:gd name="connsiteX4" fmla="*/ 48880 w 82774"/>
                <a:gd name="connsiteY4" fmla="*/ 151278 h 151278"/>
                <a:gd name="connsiteX5" fmla="*/ 48880 w 82774"/>
                <a:gd name="connsiteY5" fmla="*/ 151278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74" h="151278">
                  <a:moveTo>
                    <a:pt x="48880" y="151278"/>
                  </a:moveTo>
                  <a:lnTo>
                    <a:pt x="82775" y="138553"/>
                  </a:lnTo>
                  <a:lnTo>
                    <a:pt x="50069" y="0"/>
                  </a:lnTo>
                  <a:lnTo>
                    <a:pt x="0" y="18910"/>
                  </a:lnTo>
                  <a:lnTo>
                    <a:pt x="48880" y="151278"/>
                  </a:lnTo>
                  <a:lnTo>
                    <a:pt x="48880" y="151278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50">
              <a:extLst>
                <a:ext uri="{FF2B5EF4-FFF2-40B4-BE49-F238E27FC236}">
                  <a16:creationId xmlns:a16="http://schemas.microsoft.com/office/drawing/2014/main" id="{3295420C-DF5B-47FC-BE38-8C90135FD87B}"/>
                </a:ext>
              </a:extLst>
            </p:cNvPr>
            <p:cNvSpPr/>
            <p:nvPr/>
          </p:nvSpPr>
          <p:spPr>
            <a:xfrm>
              <a:off x="4008002" y="5357784"/>
              <a:ext cx="123329" cy="69576"/>
            </a:xfrm>
            <a:custGeom>
              <a:avLst/>
              <a:gdLst>
                <a:gd name="connsiteX0" fmla="*/ 123330 w 123329"/>
                <a:gd name="connsiteY0" fmla="*/ 29378 h 69576"/>
                <a:gd name="connsiteX1" fmla="*/ 15580 w 123329"/>
                <a:gd name="connsiteY1" fmla="*/ 69577 h 69576"/>
                <a:gd name="connsiteX2" fmla="*/ 15580 w 123329"/>
                <a:gd name="connsiteY2" fmla="*/ 69577 h 69576"/>
                <a:gd name="connsiteX3" fmla="*/ 0 w 123329"/>
                <a:gd name="connsiteY3" fmla="*/ 27951 h 69576"/>
                <a:gd name="connsiteX4" fmla="*/ 0 w 123329"/>
                <a:gd name="connsiteY4" fmla="*/ 27951 h 69576"/>
                <a:gd name="connsiteX5" fmla="*/ 67552 w 123329"/>
                <a:gd name="connsiteY5" fmla="*/ 2738 h 69576"/>
                <a:gd name="connsiteX6" fmla="*/ 122735 w 123329"/>
                <a:gd name="connsiteY6" fmla="*/ 27951 h 69576"/>
                <a:gd name="connsiteX7" fmla="*/ 123330 w 123329"/>
                <a:gd name="connsiteY7" fmla="*/ 29378 h 69576"/>
                <a:gd name="connsiteX8" fmla="*/ 123330 w 123329"/>
                <a:gd name="connsiteY8" fmla="*/ 29378 h 69576"/>
                <a:gd name="connsiteX9" fmla="*/ 123330 w 123329"/>
                <a:gd name="connsiteY9" fmla="*/ 29378 h 69576"/>
                <a:gd name="connsiteX10" fmla="*/ 123330 w 123329"/>
                <a:gd name="connsiteY10" fmla="*/ 29378 h 6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329" h="69576">
                  <a:moveTo>
                    <a:pt x="123330" y="29378"/>
                  </a:moveTo>
                  <a:lnTo>
                    <a:pt x="15580" y="69577"/>
                  </a:lnTo>
                  <a:lnTo>
                    <a:pt x="15580" y="69577"/>
                  </a:lnTo>
                  <a:lnTo>
                    <a:pt x="0" y="27951"/>
                  </a:lnTo>
                  <a:lnTo>
                    <a:pt x="0" y="27951"/>
                  </a:lnTo>
                  <a:lnTo>
                    <a:pt x="67552" y="2738"/>
                  </a:lnTo>
                  <a:cubicBezTo>
                    <a:pt x="89673" y="-5587"/>
                    <a:pt x="114410" y="5711"/>
                    <a:pt x="122735" y="27951"/>
                  </a:cubicBezTo>
                  <a:lnTo>
                    <a:pt x="123330" y="29378"/>
                  </a:lnTo>
                  <a:lnTo>
                    <a:pt x="123330" y="29378"/>
                  </a:lnTo>
                  <a:lnTo>
                    <a:pt x="123330" y="29378"/>
                  </a:lnTo>
                  <a:lnTo>
                    <a:pt x="123330" y="29378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51">
              <a:extLst>
                <a:ext uri="{FF2B5EF4-FFF2-40B4-BE49-F238E27FC236}">
                  <a16:creationId xmlns:a16="http://schemas.microsoft.com/office/drawing/2014/main" id="{FEAF808F-C05C-4F3B-8C44-573FCA575F50}"/>
                </a:ext>
              </a:extLst>
            </p:cNvPr>
            <p:cNvSpPr/>
            <p:nvPr/>
          </p:nvSpPr>
          <p:spPr>
            <a:xfrm>
              <a:off x="3710322" y="5257648"/>
              <a:ext cx="54231" cy="141287"/>
            </a:xfrm>
            <a:custGeom>
              <a:avLst/>
              <a:gdLst>
                <a:gd name="connsiteX0" fmla="*/ 0 w 54231"/>
                <a:gd name="connsiteY0" fmla="*/ 141288 h 141287"/>
                <a:gd name="connsiteX1" fmla="*/ 36749 w 54231"/>
                <a:gd name="connsiteY1" fmla="*/ 141288 h 141287"/>
                <a:gd name="connsiteX2" fmla="*/ 54232 w 54231"/>
                <a:gd name="connsiteY2" fmla="*/ 0 h 141287"/>
                <a:gd name="connsiteX3" fmla="*/ 0 w 54231"/>
                <a:gd name="connsiteY3" fmla="*/ 0 h 141287"/>
                <a:gd name="connsiteX4" fmla="*/ 0 w 54231"/>
                <a:gd name="connsiteY4" fmla="*/ 141288 h 141287"/>
                <a:gd name="connsiteX5" fmla="*/ 0 w 54231"/>
                <a:gd name="connsiteY5" fmla="*/ 141288 h 14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31" h="141287">
                  <a:moveTo>
                    <a:pt x="0" y="141288"/>
                  </a:moveTo>
                  <a:lnTo>
                    <a:pt x="36749" y="141288"/>
                  </a:lnTo>
                  <a:lnTo>
                    <a:pt x="54232" y="0"/>
                  </a:lnTo>
                  <a:lnTo>
                    <a:pt x="0" y="0"/>
                  </a:lnTo>
                  <a:lnTo>
                    <a:pt x="0" y="141288"/>
                  </a:lnTo>
                  <a:lnTo>
                    <a:pt x="0" y="141288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52">
              <a:extLst>
                <a:ext uri="{FF2B5EF4-FFF2-40B4-BE49-F238E27FC236}">
                  <a16:creationId xmlns:a16="http://schemas.microsoft.com/office/drawing/2014/main" id="{D4F1868D-D0B1-40B9-98AF-A687D39992D5}"/>
                </a:ext>
              </a:extLst>
            </p:cNvPr>
            <p:cNvSpPr/>
            <p:nvPr/>
          </p:nvSpPr>
          <p:spPr>
            <a:xfrm>
              <a:off x="3702710" y="5388589"/>
              <a:ext cx="115004" cy="44479"/>
            </a:xfrm>
            <a:custGeom>
              <a:avLst/>
              <a:gdLst>
                <a:gd name="connsiteX0" fmla="*/ 115005 w 115004"/>
                <a:gd name="connsiteY0" fmla="*/ 44480 h 44479"/>
                <a:gd name="connsiteX1" fmla="*/ 0 w 115004"/>
                <a:gd name="connsiteY1" fmla="*/ 44480 h 44479"/>
                <a:gd name="connsiteX2" fmla="*/ 0 w 115004"/>
                <a:gd name="connsiteY2" fmla="*/ 44480 h 44479"/>
                <a:gd name="connsiteX3" fmla="*/ 0 w 115004"/>
                <a:gd name="connsiteY3" fmla="*/ 0 h 44479"/>
                <a:gd name="connsiteX4" fmla="*/ 0 w 115004"/>
                <a:gd name="connsiteY4" fmla="*/ 0 h 44479"/>
                <a:gd name="connsiteX5" fmla="*/ 72190 w 115004"/>
                <a:gd name="connsiteY5" fmla="*/ 0 h 44479"/>
                <a:gd name="connsiteX6" fmla="*/ 115005 w 115004"/>
                <a:gd name="connsiteY6" fmla="*/ 42815 h 44479"/>
                <a:gd name="connsiteX7" fmla="*/ 115005 w 115004"/>
                <a:gd name="connsiteY7" fmla="*/ 44480 h 44479"/>
                <a:gd name="connsiteX8" fmla="*/ 115005 w 115004"/>
                <a:gd name="connsiteY8" fmla="*/ 44480 h 44479"/>
                <a:gd name="connsiteX9" fmla="*/ 115005 w 115004"/>
                <a:gd name="connsiteY9" fmla="*/ 44480 h 44479"/>
                <a:gd name="connsiteX10" fmla="*/ 115005 w 115004"/>
                <a:gd name="connsiteY10" fmla="*/ 44480 h 4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004" h="44479">
                  <a:moveTo>
                    <a:pt x="115005" y="44480"/>
                  </a:moveTo>
                  <a:lnTo>
                    <a:pt x="0" y="44480"/>
                  </a:lnTo>
                  <a:lnTo>
                    <a:pt x="0" y="4448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2190" y="0"/>
                  </a:lnTo>
                  <a:cubicBezTo>
                    <a:pt x="95857" y="0"/>
                    <a:pt x="115005" y="19148"/>
                    <a:pt x="115005" y="42815"/>
                  </a:cubicBezTo>
                  <a:lnTo>
                    <a:pt x="115005" y="44480"/>
                  </a:lnTo>
                  <a:lnTo>
                    <a:pt x="115005" y="44480"/>
                  </a:lnTo>
                  <a:lnTo>
                    <a:pt x="115005" y="44480"/>
                  </a:lnTo>
                  <a:lnTo>
                    <a:pt x="115005" y="44480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53">
              <a:extLst>
                <a:ext uri="{FF2B5EF4-FFF2-40B4-BE49-F238E27FC236}">
                  <a16:creationId xmlns:a16="http://schemas.microsoft.com/office/drawing/2014/main" id="{B75D5935-EB78-4CF4-881D-1460E0B58720}"/>
                </a:ext>
              </a:extLst>
            </p:cNvPr>
            <p:cNvSpPr/>
            <p:nvPr/>
          </p:nvSpPr>
          <p:spPr>
            <a:xfrm>
              <a:off x="3697449" y="4733701"/>
              <a:ext cx="351173" cy="626582"/>
            </a:xfrm>
            <a:custGeom>
              <a:avLst/>
              <a:gdLst>
                <a:gd name="connsiteX0" fmla="*/ 52595 w 351173"/>
                <a:gd name="connsiteY0" fmla="*/ 626582 h 626582"/>
                <a:gd name="connsiteX1" fmla="*/ 51406 w 351173"/>
                <a:gd name="connsiteY1" fmla="*/ 626464 h 626582"/>
                <a:gd name="connsiteX2" fmla="*/ 12635 w 351173"/>
                <a:gd name="connsiteY2" fmla="*/ 622777 h 626582"/>
                <a:gd name="connsiteX3" fmla="*/ 861 w 351173"/>
                <a:gd name="connsiteY3" fmla="*/ 610289 h 626582"/>
                <a:gd name="connsiteX4" fmla="*/ 102189 w 351173"/>
                <a:gd name="connsiteY4" fmla="*/ 5771 h 626582"/>
                <a:gd name="connsiteX5" fmla="*/ 108968 w 351173"/>
                <a:gd name="connsiteY5" fmla="*/ 2678 h 626582"/>
                <a:gd name="connsiteX6" fmla="*/ 108968 w 351173"/>
                <a:gd name="connsiteY6" fmla="*/ 2678 h 626582"/>
                <a:gd name="connsiteX7" fmla="*/ 223735 w 351173"/>
                <a:gd name="connsiteY7" fmla="*/ 21707 h 626582"/>
                <a:gd name="connsiteX8" fmla="*/ 227303 w 351173"/>
                <a:gd name="connsiteY8" fmla="*/ 28248 h 626582"/>
                <a:gd name="connsiteX9" fmla="*/ 350870 w 351173"/>
                <a:gd name="connsiteY9" fmla="*/ 598872 h 626582"/>
                <a:gd name="connsiteX10" fmla="*/ 340880 w 351173"/>
                <a:gd name="connsiteY10" fmla="*/ 614214 h 626582"/>
                <a:gd name="connsiteX11" fmla="*/ 339691 w 351173"/>
                <a:gd name="connsiteY11" fmla="*/ 614452 h 626582"/>
                <a:gd name="connsiteX12" fmla="*/ 292238 w 351173"/>
                <a:gd name="connsiteY12" fmla="*/ 620398 h 626582"/>
                <a:gd name="connsiteX13" fmla="*/ 277729 w 351173"/>
                <a:gd name="connsiteY13" fmla="*/ 609219 h 626582"/>
                <a:gd name="connsiteX14" fmla="*/ 277729 w 351173"/>
                <a:gd name="connsiteY14" fmla="*/ 608981 h 626582"/>
                <a:gd name="connsiteX15" fmla="*/ 149761 w 351173"/>
                <a:gd name="connsiteY15" fmla="*/ 247554 h 626582"/>
                <a:gd name="connsiteX16" fmla="*/ 140246 w 351173"/>
                <a:gd name="connsiteY16" fmla="*/ 245414 h 626582"/>
                <a:gd name="connsiteX17" fmla="*/ 133467 w 351173"/>
                <a:gd name="connsiteY17" fmla="*/ 252074 h 626582"/>
                <a:gd name="connsiteX18" fmla="*/ 65558 w 351173"/>
                <a:gd name="connsiteY18" fmla="*/ 612906 h 626582"/>
                <a:gd name="connsiteX19" fmla="*/ 53428 w 351173"/>
                <a:gd name="connsiteY19" fmla="*/ 626582 h 626582"/>
                <a:gd name="connsiteX20" fmla="*/ 52595 w 351173"/>
                <a:gd name="connsiteY20" fmla="*/ 626582 h 626582"/>
                <a:gd name="connsiteX21" fmla="*/ 52595 w 351173"/>
                <a:gd name="connsiteY21" fmla="*/ 626582 h 6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1173" h="626582">
                  <a:moveTo>
                    <a:pt x="52595" y="626582"/>
                  </a:moveTo>
                  <a:cubicBezTo>
                    <a:pt x="52238" y="626582"/>
                    <a:pt x="51763" y="626582"/>
                    <a:pt x="51406" y="626464"/>
                  </a:cubicBezTo>
                  <a:lnTo>
                    <a:pt x="12635" y="622777"/>
                  </a:lnTo>
                  <a:cubicBezTo>
                    <a:pt x="6094" y="622182"/>
                    <a:pt x="1099" y="616831"/>
                    <a:pt x="861" y="610289"/>
                  </a:cubicBezTo>
                  <a:cubicBezTo>
                    <a:pt x="-1399" y="526325"/>
                    <a:pt x="-6988" y="102817"/>
                    <a:pt x="102189" y="5771"/>
                  </a:cubicBezTo>
                  <a:cubicBezTo>
                    <a:pt x="104092" y="4106"/>
                    <a:pt x="106470" y="3035"/>
                    <a:pt x="108968" y="2678"/>
                  </a:cubicBezTo>
                  <a:lnTo>
                    <a:pt x="108968" y="2678"/>
                  </a:lnTo>
                  <a:cubicBezTo>
                    <a:pt x="128710" y="-57"/>
                    <a:pt x="195430" y="-6717"/>
                    <a:pt x="223735" y="21707"/>
                  </a:cubicBezTo>
                  <a:cubicBezTo>
                    <a:pt x="225519" y="23491"/>
                    <a:pt x="226827" y="25751"/>
                    <a:pt x="227303" y="28248"/>
                  </a:cubicBezTo>
                  <a:lnTo>
                    <a:pt x="350870" y="598872"/>
                  </a:lnTo>
                  <a:cubicBezTo>
                    <a:pt x="352417" y="605889"/>
                    <a:pt x="347897" y="612787"/>
                    <a:pt x="340880" y="614214"/>
                  </a:cubicBezTo>
                  <a:cubicBezTo>
                    <a:pt x="340524" y="614333"/>
                    <a:pt x="340167" y="614333"/>
                    <a:pt x="339691" y="614452"/>
                  </a:cubicBezTo>
                  <a:lnTo>
                    <a:pt x="292238" y="620398"/>
                  </a:lnTo>
                  <a:cubicBezTo>
                    <a:pt x="285102" y="621350"/>
                    <a:pt x="278680" y="616236"/>
                    <a:pt x="277729" y="609219"/>
                  </a:cubicBezTo>
                  <a:cubicBezTo>
                    <a:pt x="277729" y="609100"/>
                    <a:pt x="277729" y="608981"/>
                    <a:pt x="277729" y="608981"/>
                  </a:cubicBezTo>
                  <a:cubicBezTo>
                    <a:pt x="272972" y="563074"/>
                    <a:pt x="244666" y="330091"/>
                    <a:pt x="149761" y="247554"/>
                  </a:cubicBezTo>
                  <a:cubicBezTo>
                    <a:pt x="147144" y="245295"/>
                    <a:pt x="143576" y="244462"/>
                    <a:pt x="140246" y="245414"/>
                  </a:cubicBezTo>
                  <a:cubicBezTo>
                    <a:pt x="136916" y="246365"/>
                    <a:pt x="134419" y="248863"/>
                    <a:pt x="133467" y="252074"/>
                  </a:cubicBezTo>
                  <a:cubicBezTo>
                    <a:pt x="115866" y="309517"/>
                    <a:pt x="59017" y="505275"/>
                    <a:pt x="65558" y="612906"/>
                  </a:cubicBezTo>
                  <a:cubicBezTo>
                    <a:pt x="66034" y="620042"/>
                    <a:pt x="60563" y="626107"/>
                    <a:pt x="53428" y="626582"/>
                  </a:cubicBezTo>
                  <a:cubicBezTo>
                    <a:pt x="53071" y="626582"/>
                    <a:pt x="52833" y="626582"/>
                    <a:pt x="52595" y="626582"/>
                  </a:cubicBezTo>
                  <a:lnTo>
                    <a:pt x="52595" y="626582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554">
              <a:extLst>
                <a:ext uri="{FF2B5EF4-FFF2-40B4-BE49-F238E27FC236}">
                  <a16:creationId xmlns:a16="http://schemas.microsoft.com/office/drawing/2014/main" id="{0585903F-A368-4296-9DF4-65E84A5A419F}"/>
                </a:ext>
              </a:extLst>
            </p:cNvPr>
            <p:cNvSpPr/>
            <p:nvPr/>
          </p:nvSpPr>
          <p:spPr>
            <a:xfrm>
              <a:off x="3754564" y="4364250"/>
              <a:ext cx="141288" cy="141288"/>
            </a:xfrm>
            <a:custGeom>
              <a:avLst/>
              <a:gdLst>
                <a:gd name="connsiteX0" fmla="*/ 141288 w 141288"/>
                <a:gd name="connsiteY0" fmla="*/ 70644 h 141288"/>
                <a:gd name="connsiteX1" fmla="*/ 70644 w 141288"/>
                <a:gd name="connsiteY1" fmla="*/ 141288 h 141288"/>
                <a:gd name="connsiteX2" fmla="*/ 0 w 141288"/>
                <a:gd name="connsiteY2" fmla="*/ 70644 h 141288"/>
                <a:gd name="connsiteX3" fmla="*/ 70644 w 141288"/>
                <a:gd name="connsiteY3" fmla="*/ 0 h 141288"/>
                <a:gd name="connsiteX4" fmla="*/ 141288 w 141288"/>
                <a:gd name="connsiteY4" fmla="*/ 70644 h 141288"/>
                <a:gd name="connsiteX5" fmla="*/ 141288 w 141288"/>
                <a:gd name="connsiteY5" fmla="*/ 70644 h 14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288" h="141288">
                  <a:moveTo>
                    <a:pt x="141288" y="70644"/>
                  </a:moveTo>
                  <a:cubicBezTo>
                    <a:pt x="141288" y="109653"/>
                    <a:pt x="109653" y="141288"/>
                    <a:pt x="70644" y="141288"/>
                  </a:cubicBezTo>
                  <a:cubicBezTo>
                    <a:pt x="31635" y="141288"/>
                    <a:pt x="0" y="109653"/>
                    <a:pt x="0" y="70644"/>
                  </a:cubicBezTo>
                  <a:cubicBezTo>
                    <a:pt x="0" y="31635"/>
                    <a:pt x="31635" y="0"/>
                    <a:pt x="70644" y="0"/>
                  </a:cubicBezTo>
                  <a:cubicBezTo>
                    <a:pt x="109653" y="0"/>
                    <a:pt x="141288" y="31635"/>
                    <a:pt x="141288" y="70644"/>
                  </a:cubicBezTo>
                  <a:lnTo>
                    <a:pt x="141288" y="70644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555">
              <a:extLst>
                <a:ext uri="{FF2B5EF4-FFF2-40B4-BE49-F238E27FC236}">
                  <a16:creationId xmlns:a16="http://schemas.microsoft.com/office/drawing/2014/main" id="{BDAF18F2-F711-4B4C-95D9-500FD8895B9B}"/>
                </a:ext>
              </a:extLst>
            </p:cNvPr>
            <p:cNvSpPr/>
            <p:nvPr/>
          </p:nvSpPr>
          <p:spPr>
            <a:xfrm>
              <a:off x="3754445" y="4528262"/>
              <a:ext cx="171243" cy="238326"/>
            </a:xfrm>
            <a:custGeom>
              <a:avLst/>
              <a:gdLst>
                <a:gd name="connsiteX0" fmla="*/ 0 w 171243"/>
                <a:gd name="connsiteY0" fmla="*/ 39476 h 238326"/>
                <a:gd name="connsiteX1" fmla="*/ 119762 w 171243"/>
                <a:gd name="connsiteY1" fmla="*/ 24491 h 238326"/>
                <a:gd name="connsiteX2" fmla="*/ 119762 w 171243"/>
                <a:gd name="connsiteY2" fmla="*/ 24491 h 238326"/>
                <a:gd name="connsiteX3" fmla="*/ 171140 w 171243"/>
                <a:gd name="connsiteY3" fmla="*/ 169942 h 238326"/>
                <a:gd name="connsiteX4" fmla="*/ 169118 w 171243"/>
                <a:gd name="connsiteY4" fmla="*/ 238327 h 238326"/>
                <a:gd name="connsiteX5" fmla="*/ 44836 w 171243"/>
                <a:gd name="connsiteY5" fmla="*/ 218941 h 238326"/>
                <a:gd name="connsiteX6" fmla="*/ 0 w 171243"/>
                <a:gd name="connsiteY6" fmla="*/ 39476 h 238326"/>
                <a:gd name="connsiteX7" fmla="*/ 0 w 171243"/>
                <a:gd name="connsiteY7" fmla="*/ 39476 h 2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243" h="238326">
                  <a:moveTo>
                    <a:pt x="0" y="39476"/>
                  </a:moveTo>
                  <a:cubicBezTo>
                    <a:pt x="0" y="39476"/>
                    <a:pt x="65887" y="-38304"/>
                    <a:pt x="119762" y="24491"/>
                  </a:cubicBezTo>
                  <a:lnTo>
                    <a:pt x="119762" y="24491"/>
                  </a:lnTo>
                  <a:cubicBezTo>
                    <a:pt x="154489" y="64927"/>
                    <a:pt x="172805" y="116781"/>
                    <a:pt x="171140" y="169942"/>
                  </a:cubicBezTo>
                  <a:lnTo>
                    <a:pt x="169118" y="238327"/>
                  </a:lnTo>
                  <a:lnTo>
                    <a:pt x="44836" y="218941"/>
                  </a:lnTo>
                  <a:lnTo>
                    <a:pt x="0" y="39476"/>
                  </a:lnTo>
                  <a:lnTo>
                    <a:pt x="0" y="39476"/>
                  </a:lnTo>
                  <a:close/>
                </a:path>
              </a:pathLst>
            </a:custGeom>
            <a:solidFill>
              <a:srgbClr val="F04E5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556">
              <a:extLst>
                <a:ext uri="{FF2B5EF4-FFF2-40B4-BE49-F238E27FC236}">
                  <a16:creationId xmlns:a16="http://schemas.microsoft.com/office/drawing/2014/main" id="{0838B86F-6726-40E9-96D5-8C16DB465052}"/>
                </a:ext>
              </a:extLst>
            </p:cNvPr>
            <p:cNvSpPr/>
            <p:nvPr/>
          </p:nvSpPr>
          <p:spPr>
            <a:xfrm>
              <a:off x="3812961" y="4528258"/>
              <a:ext cx="282687" cy="189806"/>
            </a:xfrm>
            <a:custGeom>
              <a:avLst/>
              <a:gdLst>
                <a:gd name="connsiteX0" fmla="*/ 115240 w 282687"/>
                <a:gd name="connsiteY0" fmla="*/ 189807 h 189806"/>
                <a:gd name="connsiteX1" fmla="*/ 113694 w 282687"/>
                <a:gd name="connsiteY1" fmla="*/ 189807 h 189806"/>
                <a:gd name="connsiteX2" fmla="*/ 86340 w 282687"/>
                <a:gd name="connsiteY2" fmla="*/ 175773 h 189806"/>
                <a:gd name="connsiteX3" fmla="*/ 5944 w 282687"/>
                <a:gd name="connsiteY3" fmla="*/ 73256 h 189806"/>
                <a:gd name="connsiteX4" fmla="*/ 10701 w 282687"/>
                <a:gd name="connsiteY4" fmla="*/ 33890 h 189806"/>
                <a:gd name="connsiteX5" fmla="*/ 31395 w 282687"/>
                <a:gd name="connsiteY5" fmla="*/ 28063 h 189806"/>
                <a:gd name="connsiteX6" fmla="*/ 42693 w 282687"/>
                <a:gd name="connsiteY6" fmla="*/ 29490 h 189806"/>
                <a:gd name="connsiteX7" fmla="*/ 61365 w 282687"/>
                <a:gd name="connsiteY7" fmla="*/ 39955 h 189806"/>
                <a:gd name="connsiteX8" fmla="*/ 124754 w 282687"/>
                <a:gd name="connsiteY8" fmla="*/ 120828 h 189806"/>
                <a:gd name="connsiteX9" fmla="*/ 217162 w 282687"/>
                <a:gd name="connsiteY9" fmla="*/ 29847 h 189806"/>
                <a:gd name="connsiteX10" fmla="*/ 217281 w 282687"/>
                <a:gd name="connsiteY10" fmla="*/ 28895 h 189806"/>
                <a:gd name="connsiteX11" fmla="*/ 253792 w 282687"/>
                <a:gd name="connsiteY11" fmla="*/ 233 h 189806"/>
                <a:gd name="connsiteX12" fmla="*/ 282455 w 282687"/>
                <a:gd name="connsiteY12" fmla="*/ 36745 h 189806"/>
                <a:gd name="connsiteX13" fmla="*/ 246895 w 282687"/>
                <a:gd name="connsiteY13" fmla="*/ 65525 h 189806"/>
                <a:gd name="connsiteX14" fmla="*/ 142237 w 282687"/>
                <a:gd name="connsiteY14" fmla="*/ 178152 h 189806"/>
                <a:gd name="connsiteX15" fmla="*/ 115240 w 282687"/>
                <a:gd name="connsiteY15" fmla="*/ 189807 h 189806"/>
                <a:gd name="connsiteX16" fmla="*/ 115240 w 282687"/>
                <a:gd name="connsiteY16" fmla="*/ 189807 h 18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687" h="189806">
                  <a:moveTo>
                    <a:pt x="115240" y="189807"/>
                  </a:moveTo>
                  <a:cubicBezTo>
                    <a:pt x="114764" y="189807"/>
                    <a:pt x="114169" y="189807"/>
                    <a:pt x="113694" y="189807"/>
                  </a:cubicBezTo>
                  <a:cubicBezTo>
                    <a:pt x="102990" y="189331"/>
                    <a:pt x="93000" y="184217"/>
                    <a:pt x="86340" y="175773"/>
                  </a:cubicBezTo>
                  <a:lnTo>
                    <a:pt x="5944" y="73256"/>
                  </a:lnTo>
                  <a:cubicBezTo>
                    <a:pt x="-3571" y="61125"/>
                    <a:pt x="-1430" y="43405"/>
                    <a:pt x="10701" y="33890"/>
                  </a:cubicBezTo>
                  <a:cubicBezTo>
                    <a:pt x="16528" y="29252"/>
                    <a:pt x="24021" y="27230"/>
                    <a:pt x="31395" y="28063"/>
                  </a:cubicBezTo>
                  <a:lnTo>
                    <a:pt x="42693" y="29490"/>
                  </a:lnTo>
                  <a:cubicBezTo>
                    <a:pt x="49948" y="30798"/>
                    <a:pt x="56489" y="34485"/>
                    <a:pt x="61365" y="39955"/>
                  </a:cubicBezTo>
                  <a:lnTo>
                    <a:pt x="124754" y="120828"/>
                  </a:lnTo>
                  <a:lnTo>
                    <a:pt x="217162" y="29847"/>
                  </a:lnTo>
                  <a:cubicBezTo>
                    <a:pt x="217162" y="29490"/>
                    <a:pt x="217162" y="29252"/>
                    <a:pt x="217281" y="28895"/>
                  </a:cubicBezTo>
                  <a:cubicBezTo>
                    <a:pt x="219422" y="10937"/>
                    <a:pt x="235834" y="-1908"/>
                    <a:pt x="253792" y="233"/>
                  </a:cubicBezTo>
                  <a:cubicBezTo>
                    <a:pt x="271751" y="2374"/>
                    <a:pt x="284596" y="18786"/>
                    <a:pt x="282455" y="36745"/>
                  </a:cubicBezTo>
                  <a:cubicBezTo>
                    <a:pt x="280314" y="54346"/>
                    <a:pt x="264496" y="67190"/>
                    <a:pt x="246895" y="65525"/>
                  </a:cubicBezTo>
                  <a:lnTo>
                    <a:pt x="142237" y="178152"/>
                  </a:lnTo>
                  <a:cubicBezTo>
                    <a:pt x="135101" y="185644"/>
                    <a:pt x="125468" y="189807"/>
                    <a:pt x="115240" y="189807"/>
                  </a:cubicBezTo>
                  <a:lnTo>
                    <a:pt x="115240" y="189807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557">
              <a:extLst>
                <a:ext uri="{FF2B5EF4-FFF2-40B4-BE49-F238E27FC236}">
                  <a16:creationId xmlns:a16="http://schemas.microsoft.com/office/drawing/2014/main" id="{1B548E34-EF9B-4EC8-AAD1-23AD5918DAAA}"/>
                </a:ext>
              </a:extLst>
            </p:cNvPr>
            <p:cNvSpPr/>
            <p:nvPr/>
          </p:nvSpPr>
          <p:spPr>
            <a:xfrm>
              <a:off x="3593357" y="4334076"/>
              <a:ext cx="289648" cy="356828"/>
            </a:xfrm>
            <a:custGeom>
              <a:avLst/>
              <a:gdLst>
                <a:gd name="connsiteX0" fmla="*/ 242078 w 289648"/>
                <a:gd name="connsiteY0" fmla="*/ 112473 h 356828"/>
                <a:gd name="connsiteX1" fmla="*/ 272405 w 289648"/>
                <a:gd name="connsiteY1" fmla="*/ 76675 h 356828"/>
                <a:gd name="connsiteX2" fmla="*/ 289531 w 289648"/>
                <a:gd name="connsiteY2" fmla="*/ 45277 h 356828"/>
                <a:gd name="connsiteX3" fmla="*/ 271811 w 289648"/>
                <a:gd name="connsiteY3" fmla="*/ 11739 h 356828"/>
                <a:gd name="connsiteX4" fmla="*/ 234229 w 289648"/>
                <a:gd name="connsiteY4" fmla="*/ 441 h 356828"/>
                <a:gd name="connsiteX5" fmla="*/ 163942 w 289648"/>
                <a:gd name="connsiteY5" fmla="*/ 16734 h 356828"/>
                <a:gd name="connsiteX6" fmla="*/ 135517 w 289648"/>
                <a:gd name="connsiteY6" fmla="*/ 80480 h 356828"/>
                <a:gd name="connsiteX7" fmla="*/ 148124 w 289648"/>
                <a:gd name="connsiteY7" fmla="*/ 136258 h 356828"/>
                <a:gd name="connsiteX8" fmla="*/ 96984 w 289648"/>
                <a:gd name="connsiteY8" fmla="*/ 168845 h 356828"/>
                <a:gd name="connsiteX9" fmla="*/ 12663 w 289648"/>
                <a:gd name="connsiteY9" fmla="*/ 229856 h 356828"/>
                <a:gd name="connsiteX10" fmla="*/ 18729 w 289648"/>
                <a:gd name="connsiteY10" fmla="*/ 329519 h 356828"/>
                <a:gd name="connsiteX11" fmla="*/ 80215 w 289648"/>
                <a:gd name="connsiteY11" fmla="*/ 356635 h 356828"/>
                <a:gd name="connsiteX12" fmla="*/ 147767 w 289648"/>
                <a:gd name="connsiteY12" fmla="*/ 345099 h 356828"/>
                <a:gd name="connsiteX13" fmla="*/ 203426 w 289648"/>
                <a:gd name="connsiteY13" fmla="*/ 315366 h 356828"/>
                <a:gd name="connsiteX14" fmla="*/ 230066 w 289648"/>
                <a:gd name="connsiteY14" fmla="*/ 259707 h 356828"/>
                <a:gd name="connsiteX15" fmla="*/ 214368 w 289648"/>
                <a:gd name="connsiteY15" fmla="*/ 201313 h 356828"/>
                <a:gd name="connsiteX16" fmla="*/ 244219 w 289648"/>
                <a:gd name="connsiteY16" fmla="*/ 109856 h 35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648" h="356828">
                  <a:moveTo>
                    <a:pt x="242078" y="112473"/>
                  </a:moveTo>
                  <a:lnTo>
                    <a:pt x="272405" y="76675"/>
                  </a:lnTo>
                  <a:cubicBezTo>
                    <a:pt x="280255" y="67398"/>
                    <a:pt x="288342" y="57408"/>
                    <a:pt x="289531" y="45277"/>
                  </a:cubicBezTo>
                  <a:cubicBezTo>
                    <a:pt x="290720" y="32076"/>
                    <a:pt x="282752" y="19232"/>
                    <a:pt x="271811" y="11739"/>
                  </a:cubicBezTo>
                  <a:cubicBezTo>
                    <a:pt x="260869" y="4247"/>
                    <a:pt x="247430" y="1511"/>
                    <a:pt x="234229" y="441"/>
                  </a:cubicBezTo>
                  <a:cubicBezTo>
                    <a:pt x="209729" y="-1462"/>
                    <a:pt x="184041" y="2582"/>
                    <a:pt x="163942" y="16734"/>
                  </a:cubicBezTo>
                  <a:cubicBezTo>
                    <a:pt x="143842" y="30887"/>
                    <a:pt x="130641" y="56338"/>
                    <a:pt x="135517" y="80480"/>
                  </a:cubicBezTo>
                  <a:cubicBezTo>
                    <a:pt x="139323" y="99509"/>
                    <a:pt x="153595" y="117705"/>
                    <a:pt x="148124" y="136258"/>
                  </a:cubicBezTo>
                  <a:cubicBezTo>
                    <a:pt x="142059" y="156595"/>
                    <a:pt x="117202" y="162780"/>
                    <a:pt x="96984" y="168845"/>
                  </a:cubicBezTo>
                  <a:cubicBezTo>
                    <a:pt x="62970" y="179073"/>
                    <a:pt x="30503" y="199053"/>
                    <a:pt x="12663" y="229856"/>
                  </a:cubicBezTo>
                  <a:cubicBezTo>
                    <a:pt x="-5176" y="260659"/>
                    <a:pt x="-5057" y="303116"/>
                    <a:pt x="18729" y="329519"/>
                  </a:cubicBezTo>
                  <a:cubicBezTo>
                    <a:pt x="34071" y="346645"/>
                    <a:pt x="57262" y="355327"/>
                    <a:pt x="80215" y="356635"/>
                  </a:cubicBezTo>
                  <a:cubicBezTo>
                    <a:pt x="103169" y="357943"/>
                    <a:pt x="126003" y="352472"/>
                    <a:pt x="147767" y="345099"/>
                  </a:cubicBezTo>
                  <a:cubicBezTo>
                    <a:pt x="167747" y="338320"/>
                    <a:pt x="187609" y="329519"/>
                    <a:pt x="203426" y="315366"/>
                  </a:cubicBezTo>
                  <a:cubicBezTo>
                    <a:pt x="219244" y="301214"/>
                    <a:pt x="230542" y="280996"/>
                    <a:pt x="230066" y="259707"/>
                  </a:cubicBezTo>
                  <a:cubicBezTo>
                    <a:pt x="229591" y="239489"/>
                    <a:pt x="218768" y="221055"/>
                    <a:pt x="214368" y="201313"/>
                  </a:cubicBezTo>
                  <a:cubicBezTo>
                    <a:pt x="207232" y="167656"/>
                    <a:pt x="218649" y="132810"/>
                    <a:pt x="244219" y="109856"/>
                  </a:cubicBezTo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558">
              <a:extLst>
                <a:ext uri="{FF2B5EF4-FFF2-40B4-BE49-F238E27FC236}">
                  <a16:creationId xmlns:a16="http://schemas.microsoft.com/office/drawing/2014/main" id="{ACFB6A68-B1A9-42FC-A93E-1DABC753AABE}"/>
                </a:ext>
              </a:extLst>
            </p:cNvPr>
            <p:cNvSpPr/>
            <p:nvPr/>
          </p:nvSpPr>
          <p:spPr>
            <a:xfrm>
              <a:off x="4567922" y="4729363"/>
              <a:ext cx="763646" cy="432546"/>
            </a:xfrm>
            <a:custGeom>
              <a:avLst/>
              <a:gdLst>
                <a:gd name="connsiteX0" fmla="*/ 743428 w 763646"/>
                <a:gd name="connsiteY0" fmla="*/ 432547 h 432546"/>
                <a:gd name="connsiteX1" fmla="*/ 20218 w 763646"/>
                <a:gd name="connsiteY1" fmla="*/ 432547 h 432546"/>
                <a:gd name="connsiteX2" fmla="*/ 0 w 763646"/>
                <a:gd name="connsiteY2" fmla="*/ 412329 h 432546"/>
                <a:gd name="connsiteX3" fmla="*/ 0 w 763646"/>
                <a:gd name="connsiteY3" fmla="*/ 20218 h 432546"/>
                <a:gd name="connsiteX4" fmla="*/ 20218 w 763646"/>
                <a:gd name="connsiteY4" fmla="*/ 0 h 432546"/>
                <a:gd name="connsiteX5" fmla="*/ 743428 w 763646"/>
                <a:gd name="connsiteY5" fmla="*/ 0 h 432546"/>
                <a:gd name="connsiteX6" fmla="*/ 763646 w 763646"/>
                <a:gd name="connsiteY6" fmla="*/ 20218 h 432546"/>
                <a:gd name="connsiteX7" fmla="*/ 763646 w 763646"/>
                <a:gd name="connsiteY7" fmla="*/ 412329 h 432546"/>
                <a:gd name="connsiteX8" fmla="*/ 743428 w 763646"/>
                <a:gd name="connsiteY8" fmla="*/ 432547 h 432546"/>
                <a:gd name="connsiteX9" fmla="*/ 743428 w 763646"/>
                <a:gd name="connsiteY9" fmla="*/ 432547 h 432546"/>
                <a:gd name="connsiteX10" fmla="*/ 20218 w 763646"/>
                <a:gd name="connsiteY10" fmla="*/ 5946 h 432546"/>
                <a:gd name="connsiteX11" fmla="*/ 5827 w 763646"/>
                <a:gd name="connsiteY11" fmla="*/ 20337 h 432546"/>
                <a:gd name="connsiteX12" fmla="*/ 5827 w 763646"/>
                <a:gd name="connsiteY12" fmla="*/ 412447 h 432546"/>
                <a:gd name="connsiteX13" fmla="*/ 20218 w 763646"/>
                <a:gd name="connsiteY13" fmla="*/ 426838 h 432546"/>
                <a:gd name="connsiteX14" fmla="*/ 743428 w 763646"/>
                <a:gd name="connsiteY14" fmla="*/ 426838 h 432546"/>
                <a:gd name="connsiteX15" fmla="*/ 757819 w 763646"/>
                <a:gd name="connsiteY15" fmla="*/ 412447 h 432546"/>
                <a:gd name="connsiteX16" fmla="*/ 757819 w 763646"/>
                <a:gd name="connsiteY16" fmla="*/ 20337 h 432546"/>
                <a:gd name="connsiteX17" fmla="*/ 743428 w 763646"/>
                <a:gd name="connsiteY17" fmla="*/ 5946 h 432546"/>
                <a:gd name="connsiteX18" fmla="*/ 20218 w 763646"/>
                <a:gd name="connsiteY18" fmla="*/ 5946 h 43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3646" h="432546">
                  <a:moveTo>
                    <a:pt x="743428" y="432547"/>
                  </a:moveTo>
                  <a:lnTo>
                    <a:pt x="20218" y="432547"/>
                  </a:lnTo>
                  <a:cubicBezTo>
                    <a:pt x="9039" y="432547"/>
                    <a:pt x="119" y="423508"/>
                    <a:pt x="0" y="412329"/>
                  </a:cubicBezTo>
                  <a:lnTo>
                    <a:pt x="0" y="20218"/>
                  </a:lnTo>
                  <a:cubicBezTo>
                    <a:pt x="0" y="9039"/>
                    <a:pt x="9039" y="0"/>
                    <a:pt x="20218" y="0"/>
                  </a:cubicBezTo>
                  <a:lnTo>
                    <a:pt x="743428" y="0"/>
                  </a:lnTo>
                  <a:cubicBezTo>
                    <a:pt x="754608" y="0"/>
                    <a:pt x="763527" y="9039"/>
                    <a:pt x="763646" y="20218"/>
                  </a:cubicBezTo>
                  <a:lnTo>
                    <a:pt x="763646" y="412329"/>
                  </a:lnTo>
                  <a:cubicBezTo>
                    <a:pt x="763527" y="423508"/>
                    <a:pt x="754489" y="432547"/>
                    <a:pt x="743428" y="432547"/>
                  </a:cubicBezTo>
                  <a:lnTo>
                    <a:pt x="743428" y="432547"/>
                  </a:lnTo>
                  <a:close/>
                  <a:moveTo>
                    <a:pt x="20218" y="5946"/>
                  </a:moveTo>
                  <a:cubicBezTo>
                    <a:pt x="12250" y="5946"/>
                    <a:pt x="5827" y="12369"/>
                    <a:pt x="5827" y="20337"/>
                  </a:cubicBezTo>
                  <a:lnTo>
                    <a:pt x="5827" y="412447"/>
                  </a:lnTo>
                  <a:cubicBezTo>
                    <a:pt x="5827" y="420416"/>
                    <a:pt x="12250" y="426838"/>
                    <a:pt x="20218" y="426838"/>
                  </a:cubicBezTo>
                  <a:lnTo>
                    <a:pt x="743428" y="426838"/>
                  </a:lnTo>
                  <a:cubicBezTo>
                    <a:pt x="751396" y="426838"/>
                    <a:pt x="757819" y="420416"/>
                    <a:pt x="757819" y="412447"/>
                  </a:cubicBezTo>
                  <a:lnTo>
                    <a:pt x="757819" y="20337"/>
                  </a:lnTo>
                  <a:cubicBezTo>
                    <a:pt x="757819" y="12369"/>
                    <a:pt x="751396" y="5946"/>
                    <a:pt x="743428" y="5946"/>
                  </a:cubicBezTo>
                  <a:lnTo>
                    <a:pt x="20218" y="5946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559">
              <a:extLst>
                <a:ext uri="{FF2B5EF4-FFF2-40B4-BE49-F238E27FC236}">
                  <a16:creationId xmlns:a16="http://schemas.microsoft.com/office/drawing/2014/main" id="{04E41FEF-8A8E-469F-BACD-6A1A2A2573D4}"/>
                </a:ext>
              </a:extLst>
            </p:cNvPr>
            <p:cNvSpPr/>
            <p:nvPr/>
          </p:nvSpPr>
          <p:spPr>
            <a:xfrm>
              <a:off x="4633549" y="4823702"/>
              <a:ext cx="248333" cy="159907"/>
            </a:xfrm>
            <a:custGeom>
              <a:avLst/>
              <a:gdLst>
                <a:gd name="connsiteX0" fmla="*/ 238238 w 248333"/>
                <a:gd name="connsiteY0" fmla="*/ 76325 h 159907"/>
                <a:gd name="connsiteX1" fmla="*/ 196732 w 248333"/>
                <a:gd name="connsiteY1" fmla="*/ 27326 h 159907"/>
                <a:gd name="connsiteX2" fmla="*/ 129418 w 248333"/>
                <a:gd name="connsiteY2" fmla="*/ 1875 h 159907"/>
                <a:gd name="connsiteX3" fmla="*/ 58893 w 248333"/>
                <a:gd name="connsiteY3" fmla="*/ 5800 h 159907"/>
                <a:gd name="connsiteX4" fmla="*/ 26187 w 248333"/>
                <a:gd name="connsiteY4" fmla="*/ 18764 h 159907"/>
                <a:gd name="connsiteX5" fmla="*/ 6088 w 248333"/>
                <a:gd name="connsiteY5" fmla="*/ 45760 h 159907"/>
                <a:gd name="connsiteX6" fmla="*/ 974 w 248333"/>
                <a:gd name="connsiteY6" fmla="*/ 75612 h 159907"/>
                <a:gd name="connsiteX7" fmla="*/ 17624 w 248333"/>
                <a:gd name="connsiteY7" fmla="*/ 99160 h 159907"/>
                <a:gd name="connsiteX8" fmla="*/ 43075 w 248333"/>
                <a:gd name="connsiteY8" fmla="*/ 108317 h 159907"/>
                <a:gd name="connsiteX9" fmla="*/ 44503 w 248333"/>
                <a:gd name="connsiteY9" fmla="*/ 107604 h 159907"/>
                <a:gd name="connsiteX10" fmla="*/ 91955 w 248333"/>
                <a:gd name="connsiteY10" fmla="*/ 99992 h 159907"/>
                <a:gd name="connsiteX11" fmla="*/ 121450 w 248333"/>
                <a:gd name="connsiteY11" fmla="*/ 99160 h 159907"/>
                <a:gd name="connsiteX12" fmla="*/ 144879 w 248333"/>
                <a:gd name="connsiteY12" fmla="*/ 119735 h 159907"/>
                <a:gd name="connsiteX13" fmla="*/ 160102 w 248333"/>
                <a:gd name="connsiteY13" fmla="*/ 144948 h 159907"/>
                <a:gd name="connsiteX14" fmla="*/ 185553 w 248333"/>
                <a:gd name="connsiteY14" fmla="*/ 159219 h 159907"/>
                <a:gd name="connsiteX15" fmla="*/ 242163 w 248333"/>
                <a:gd name="connsiteY15" fmla="*/ 141023 h 159907"/>
                <a:gd name="connsiteX16" fmla="*/ 238238 w 248333"/>
                <a:gd name="connsiteY16" fmla="*/ 76325 h 159907"/>
                <a:gd name="connsiteX17" fmla="*/ 238238 w 248333"/>
                <a:gd name="connsiteY17" fmla="*/ 76325 h 159907"/>
                <a:gd name="connsiteX18" fmla="*/ 39151 w 248333"/>
                <a:gd name="connsiteY18" fmla="*/ 46355 h 159907"/>
                <a:gd name="connsiteX19" fmla="*/ 47833 w 248333"/>
                <a:gd name="connsiteY19" fmla="*/ 47307 h 159907"/>
                <a:gd name="connsiteX20" fmla="*/ 32847 w 248333"/>
                <a:gd name="connsiteY20" fmla="*/ 54323 h 159907"/>
                <a:gd name="connsiteX21" fmla="*/ 28328 w 248333"/>
                <a:gd name="connsiteY21" fmla="*/ 58843 h 159907"/>
                <a:gd name="connsiteX22" fmla="*/ 28447 w 248333"/>
                <a:gd name="connsiteY22" fmla="*/ 58486 h 159907"/>
                <a:gd name="connsiteX23" fmla="*/ 39151 w 248333"/>
                <a:gd name="connsiteY23" fmla="*/ 46355 h 159907"/>
                <a:gd name="connsiteX24" fmla="*/ 39151 w 248333"/>
                <a:gd name="connsiteY24" fmla="*/ 46355 h 159907"/>
                <a:gd name="connsiteX25" fmla="*/ 136197 w 248333"/>
                <a:gd name="connsiteY25" fmla="*/ 64670 h 159907"/>
                <a:gd name="connsiteX26" fmla="*/ 138338 w 248333"/>
                <a:gd name="connsiteY26" fmla="*/ 65622 h 159907"/>
                <a:gd name="connsiteX27" fmla="*/ 138576 w 248333"/>
                <a:gd name="connsiteY27" fmla="*/ 65622 h 159907"/>
                <a:gd name="connsiteX28" fmla="*/ 140241 w 248333"/>
                <a:gd name="connsiteY28" fmla="*/ 66573 h 159907"/>
                <a:gd name="connsiteX29" fmla="*/ 140122 w 248333"/>
                <a:gd name="connsiteY29" fmla="*/ 66811 h 159907"/>
                <a:gd name="connsiteX30" fmla="*/ 136197 w 248333"/>
                <a:gd name="connsiteY30" fmla="*/ 66454 h 159907"/>
                <a:gd name="connsiteX31" fmla="*/ 136197 w 248333"/>
                <a:gd name="connsiteY31" fmla="*/ 64670 h 159907"/>
                <a:gd name="connsiteX32" fmla="*/ 136197 w 248333"/>
                <a:gd name="connsiteY32" fmla="*/ 64670 h 159907"/>
                <a:gd name="connsiteX33" fmla="*/ 171281 w 248333"/>
                <a:gd name="connsiteY33" fmla="*/ 105820 h 159907"/>
                <a:gd name="connsiteX34" fmla="*/ 170568 w 248333"/>
                <a:gd name="connsiteY34" fmla="*/ 106771 h 159907"/>
                <a:gd name="connsiteX35" fmla="*/ 170211 w 248333"/>
                <a:gd name="connsiteY35" fmla="*/ 106177 h 159907"/>
                <a:gd name="connsiteX36" fmla="*/ 171281 w 248333"/>
                <a:gd name="connsiteY36" fmla="*/ 105820 h 159907"/>
                <a:gd name="connsiteX37" fmla="*/ 171281 w 248333"/>
                <a:gd name="connsiteY37" fmla="*/ 105820 h 159907"/>
                <a:gd name="connsiteX38" fmla="*/ 193878 w 248333"/>
                <a:gd name="connsiteY38" fmla="*/ 130200 h 159907"/>
                <a:gd name="connsiteX39" fmla="*/ 197802 w 248333"/>
                <a:gd name="connsiteY39" fmla="*/ 130676 h 159907"/>
                <a:gd name="connsiteX40" fmla="*/ 197327 w 248333"/>
                <a:gd name="connsiteY40" fmla="*/ 131984 h 159907"/>
                <a:gd name="connsiteX41" fmla="*/ 194472 w 248333"/>
                <a:gd name="connsiteY41" fmla="*/ 131984 h 159907"/>
                <a:gd name="connsiteX42" fmla="*/ 193878 w 248333"/>
                <a:gd name="connsiteY42" fmla="*/ 130200 h 159907"/>
                <a:gd name="connsiteX43" fmla="*/ 212788 w 248333"/>
                <a:gd name="connsiteY43" fmla="*/ 119140 h 159907"/>
                <a:gd name="connsiteX44" fmla="*/ 214334 w 248333"/>
                <a:gd name="connsiteY44" fmla="*/ 118902 h 159907"/>
                <a:gd name="connsiteX45" fmla="*/ 216594 w 248333"/>
                <a:gd name="connsiteY45" fmla="*/ 117951 h 159907"/>
                <a:gd name="connsiteX46" fmla="*/ 216594 w 248333"/>
                <a:gd name="connsiteY46" fmla="*/ 118188 h 159907"/>
                <a:gd name="connsiteX47" fmla="*/ 216712 w 248333"/>
                <a:gd name="connsiteY47" fmla="*/ 119378 h 159907"/>
                <a:gd name="connsiteX48" fmla="*/ 216355 w 248333"/>
                <a:gd name="connsiteY48" fmla="*/ 120091 h 159907"/>
                <a:gd name="connsiteX49" fmla="*/ 212788 w 248333"/>
                <a:gd name="connsiteY49" fmla="*/ 119140 h 159907"/>
                <a:gd name="connsiteX50" fmla="*/ 212788 w 248333"/>
                <a:gd name="connsiteY50" fmla="*/ 119140 h 159907"/>
                <a:gd name="connsiteX51" fmla="*/ 145355 w 248333"/>
                <a:gd name="connsiteY51" fmla="*/ 49804 h 159907"/>
                <a:gd name="connsiteX52" fmla="*/ 143214 w 248333"/>
                <a:gd name="connsiteY52" fmla="*/ 48615 h 159907"/>
                <a:gd name="connsiteX53" fmla="*/ 131797 w 248333"/>
                <a:gd name="connsiteY53" fmla="*/ 45047 h 159907"/>
                <a:gd name="connsiteX54" fmla="*/ 130132 w 248333"/>
                <a:gd name="connsiteY54" fmla="*/ 43382 h 159907"/>
                <a:gd name="connsiteX55" fmla="*/ 139765 w 248333"/>
                <a:gd name="connsiteY55" fmla="*/ 45879 h 159907"/>
                <a:gd name="connsiteX56" fmla="*/ 151777 w 248333"/>
                <a:gd name="connsiteY56" fmla="*/ 50518 h 159907"/>
                <a:gd name="connsiteX57" fmla="*/ 145355 w 248333"/>
                <a:gd name="connsiteY57" fmla="*/ 49804 h 159907"/>
                <a:gd name="connsiteX58" fmla="*/ 145355 w 248333"/>
                <a:gd name="connsiteY58" fmla="*/ 49804 h 159907"/>
                <a:gd name="connsiteX59" fmla="*/ 181747 w 248333"/>
                <a:gd name="connsiteY59" fmla="*/ 52183 h 159907"/>
                <a:gd name="connsiteX60" fmla="*/ 176039 w 248333"/>
                <a:gd name="connsiteY60" fmla="*/ 48734 h 159907"/>
                <a:gd name="connsiteX61" fmla="*/ 181747 w 248333"/>
                <a:gd name="connsiteY61" fmla="*/ 52183 h 159907"/>
                <a:gd name="connsiteX62" fmla="*/ 181747 w 248333"/>
                <a:gd name="connsiteY62" fmla="*/ 52183 h 159907"/>
                <a:gd name="connsiteX63" fmla="*/ 220875 w 248333"/>
                <a:gd name="connsiteY63" fmla="*/ 69903 h 159907"/>
                <a:gd name="connsiteX64" fmla="*/ 204106 w 248333"/>
                <a:gd name="connsiteY64" fmla="*/ 52777 h 159907"/>
                <a:gd name="connsiteX65" fmla="*/ 204819 w 248333"/>
                <a:gd name="connsiteY65" fmla="*/ 49329 h 159907"/>
                <a:gd name="connsiteX66" fmla="*/ 220875 w 248333"/>
                <a:gd name="connsiteY66" fmla="*/ 69903 h 159907"/>
                <a:gd name="connsiteX67" fmla="*/ 220875 w 248333"/>
                <a:gd name="connsiteY67" fmla="*/ 69903 h 159907"/>
                <a:gd name="connsiteX68" fmla="*/ 147852 w 248333"/>
                <a:gd name="connsiteY68" fmla="*/ 19358 h 159907"/>
                <a:gd name="connsiteX69" fmla="*/ 145474 w 248333"/>
                <a:gd name="connsiteY69" fmla="*/ 18764 h 159907"/>
                <a:gd name="connsiteX70" fmla="*/ 122163 w 248333"/>
                <a:gd name="connsiteY70" fmla="*/ 13650 h 159907"/>
                <a:gd name="connsiteX71" fmla="*/ 123472 w 248333"/>
                <a:gd name="connsiteY71" fmla="*/ 13768 h 159907"/>
                <a:gd name="connsiteX72" fmla="*/ 147852 w 248333"/>
                <a:gd name="connsiteY72" fmla="*/ 19358 h 159907"/>
                <a:gd name="connsiteX73" fmla="*/ 147852 w 248333"/>
                <a:gd name="connsiteY73" fmla="*/ 19358 h 15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8333" h="159907">
                  <a:moveTo>
                    <a:pt x="238238" y="76325"/>
                  </a:moveTo>
                  <a:cubicBezTo>
                    <a:pt x="229557" y="55750"/>
                    <a:pt x="216237" y="38625"/>
                    <a:pt x="196732" y="27326"/>
                  </a:cubicBezTo>
                  <a:cubicBezTo>
                    <a:pt x="176276" y="15434"/>
                    <a:pt x="152966" y="5443"/>
                    <a:pt x="129418" y="1875"/>
                  </a:cubicBezTo>
                  <a:cubicBezTo>
                    <a:pt x="105870" y="-1574"/>
                    <a:pt x="81846" y="-265"/>
                    <a:pt x="58893" y="5800"/>
                  </a:cubicBezTo>
                  <a:cubicBezTo>
                    <a:pt x="47833" y="8654"/>
                    <a:pt x="35583" y="11984"/>
                    <a:pt x="26187" y="18764"/>
                  </a:cubicBezTo>
                  <a:cubicBezTo>
                    <a:pt x="17268" y="25305"/>
                    <a:pt x="11083" y="36008"/>
                    <a:pt x="6088" y="45760"/>
                  </a:cubicBezTo>
                  <a:cubicBezTo>
                    <a:pt x="1331" y="55037"/>
                    <a:pt x="-1642" y="65265"/>
                    <a:pt x="974" y="75612"/>
                  </a:cubicBezTo>
                  <a:cubicBezTo>
                    <a:pt x="3829" y="85007"/>
                    <a:pt x="9656" y="93332"/>
                    <a:pt x="17624" y="99160"/>
                  </a:cubicBezTo>
                  <a:cubicBezTo>
                    <a:pt x="24403" y="104512"/>
                    <a:pt x="33918" y="111528"/>
                    <a:pt x="43075" y="108317"/>
                  </a:cubicBezTo>
                  <a:cubicBezTo>
                    <a:pt x="43551" y="108079"/>
                    <a:pt x="44027" y="107842"/>
                    <a:pt x="44503" y="107604"/>
                  </a:cubicBezTo>
                  <a:cubicBezTo>
                    <a:pt x="60201" y="112361"/>
                    <a:pt x="75900" y="105463"/>
                    <a:pt x="91955" y="99992"/>
                  </a:cubicBezTo>
                  <a:cubicBezTo>
                    <a:pt x="101708" y="96662"/>
                    <a:pt x="111579" y="94997"/>
                    <a:pt x="121450" y="99160"/>
                  </a:cubicBezTo>
                  <a:cubicBezTo>
                    <a:pt x="131083" y="103679"/>
                    <a:pt x="139170" y="110815"/>
                    <a:pt x="144879" y="119735"/>
                  </a:cubicBezTo>
                  <a:cubicBezTo>
                    <a:pt x="150350" y="127941"/>
                    <a:pt x="154037" y="137098"/>
                    <a:pt x="160102" y="144948"/>
                  </a:cubicBezTo>
                  <a:cubicBezTo>
                    <a:pt x="166167" y="153035"/>
                    <a:pt x="175444" y="158268"/>
                    <a:pt x="185553" y="159219"/>
                  </a:cubicBezTo>
                  <a:cubicBezTo>
                    <a:pt x="205057" y="161360"/>
                    <a:pt x="230984" y="159338"/>
                    <a:pt x="242163" y="141023"/>
                  </a:cubicBezTo>
                  <a:cubicBezTo>
                    <a:pt x="254175" y="121400"/>
                    <a:pt x="246326" y="95830"/>
                    <a:pt x="238238" y="76325"/>
                  </a:cubicBezTo>
                  <a:lnTo>
                    <a:pt x="238238" y="76325"/>
                  </a:lnTo>
                  <a:close/>
                  <a:moveTo>
                    <a:pt x="39151" y="46355"/>
                  </a:moveTo>
                  <a:cubicBezTo>
                    <a:pt x="42005" y="46712"/>
                    <a:pt x="44978" y="46950"/>
                    <a:pt x="47833" y="47307"/>
                  </a:cubicBezTo>
                  <a:cubicBezTo>
                    <a:pt x="42362" y="48258"/>
                    <a:pt x="37129" y="50756"/>
                    <a:pt x="32847" y="54323"/>
                  </a:cubicBezTo>
                  <a:cubicBezTo>
                    <a:pt x="31182" y="55632"/>
                    <a:pt x="29755" y="57178"/>
                    <a:pt x="28328" y="58843"/>
                  </a:cubicBezTo>
                  <a:cubicBezTo>
                    <a:pt x="28328" y="58724"/>
                    <a:pt x="28447" y="58605"/>
                    <a:pt x="28447" y="58486"/>
                  </a:cubicBezTo>
                  <a:cubicBezTo>
                    <a:pt x="30112" y="53015"/>
                    <a:pt x="34037" y="48734"/>
                    <a:pt x="39151" y="46355"/>
                  </a:cubicBezTo>
                  <a:lnTo>
                    <a:pt x="39151" y="46355"/>
                  </a:lnTo>
                  <a:close/>
                  <a:moveTo>
                    <a:pt x="136197" y="64670"/>
                  </a:moveTo>
                  <a:cubicBezTo>
                    <a:pt x="136792" y="65146"/>
                    <a:pt x="137624" y="65503"/>
                    <a:pt x="138338" y="65622"/>
                  </a:cubicBezTo>
                  <a:cubicBezTo>
                    <a:pt x="138457" y="65622"/>
                    <a:pt x="138576" y="65622"/>
                    <a:pt x="138576" y="65622"/>
                  </a:cubicBezTo>
                  <a:cubicBezTo>
                    <a:pt x="139170" y="65979"/>
                    <a:pt x="139646" y="66216"/>
                    <a:pt x="140241" y="66573"/>
                  </a:cubicBezTo>
                  <a:cubicBezTo>
                    <a:pt x="140122" y="66692"/>
                    <a:pt x="140122" y="66811"/>
                    <a:pt x="140122" y="66811"/>
                  </a:cubicBezTo>
                  <a:cubicBezTo>
                    <a:pt x="138814" y="66692"/>
                    <a:pt x="137505" y="66573"/>
                    <a:pt x="136197" y="66454"/>
                  </a:cubicBezTo>
                  <a:cubicBezTo>
                    <a:pt x="136316" y="65860"/>
                    <a:pt x="136316" y="65265"/>
                    <a:pt x="136197" y="64670"/>
                  </a:cubicBezTo>
                  <a:lnTo>
                    <a:pt x="136197" y="64670"/>
                  </a:lnTo>
                  <a:close/>
                  <a:moveTo>
                    <a:pt x="171281" y="105820"/>
                  </a:moveTo>
                  <a:cubicBezTo>
                    <a:pt x="171043" y="106177"/>
                    <a:pt x="170687" y="106415"/>
                    <a:pt x="170568" y="106771"/>
                  </a:cubicBezTo>
                  <a:cubicBezTo>
                    <a:pt x="170449" y="106534"/>
                    <a:pt x="170330" y="106415"/>
                    <a:pt x="170211" y="106177"/>
                  </a:cubicBezTo>
                  <a:cubicBezTo>
                    <a:pt x="170449" y="106058"/>
                    <a:pt x="170806" y="105939"/>
                    <a:pt x="171281" y="105820"/>
                  </a:cubicBezTo>
                  <a:lnTo>
                    <a:pt x="171281" y="105820"/>
                  </a:lnTo>
                  <a:close/>
                  <a:moveTo>
                    <a:pt x="193878" y="130200"/>
                  </a:moveTo>
                  <a:cubicBezTo>
                    <a:pt x="195186" y="130319"/>
                    <a:pt x="196494" y="130557"/>
                    <a:pt x="197802" y="130676"/>
                  </a:cubicBezTo>
                  <a:cubicBezTo>
                    <a:pt x="197565" y="131152"/>
                    <a:pt x="197327" y="131508"/>
                    <a:pt x="197327" y="131984"/>
                  </a:cubicBezTo>
                  <a:cubicBezTo>
                    <a:pt x="196375" y="131984"/>
                    <a:pt x="195424" y="131984"/>
                    <a:pt x="194472" y="131984"/>
                  </a:cubicBezTo>
                  <a:lnTo>
                    <a:pt x="193878" y="130200"/>
                  </a:lnTo>
                  <a:close/>
                  <a:moveTo>
                    <a:pt x="212788" y="119140"/>
                  </a:moveTo>
                  <a:lnTo>
                    <a:pt x="214334" y="118902"/>
                  </a:lnTo>
                  <a:cubicBezTo>
                    <a:pt x="215166" y="118783"/>
                    <a:pt x="215999" y="118427"/>
                    <a:pt x="216594" y="117951"/>
                  </a:cubicBezTo>
                  <a:cubicBezTo>
                    <a:pt x="216594" y="118070"/>
                    <a:pt x="216594" y="118188"/>
                    <a:pt x="216594" y="118188"/>
                  </a:cubicBezTo>
                  <a:cubicBezTo>
                    <a:pt x="216594" y="118545"/>
                    <a:pt x="216594" y="118902"/>
                    <a:pt x="216712" y="119378"/>
                  </a:cubicBezTo>
                  <a:cubicBezTo>
                    <a:pt x="216594" y="119616"/>
                    <a:pt x="216474" y="119854"/>
                    <a:pt x="216355" y="120091"/>
                  </a:cubicBezTo>
                  <a:cubicBezTo>
                    <a:pt x="215166" y="119735"/>
                    <a:pt x="213977" y="119378"/>
                    <a:pt x="212788" y="119140"/>
                  </a:cubicBezTo>
                  <a:lnTo>
                    <a:pt x="212788" y="119140"/>
                  </a:lnTo>
                  <a:close/>
                  <a:moveTo>
                    <a:pt x="145355" y="49804"/>
                  </a:moveTo>
                  <a:cubicBezTo>
                    <a:pt x="144760" y="49329"/>
                    <a:pt x="144046" y="48853"/>
                    <a:pt x="143214" y="48615"/>
                  </a:cubicBezTo>
                  <a:cubicBezTo>
                    <a:pt x="139527" y="47187"/>
                    <a:pt x="135721" y="45998"/>
                    <a:pt x="131797" y="45047"/>
                  </a:cubicBezTo>
                  <a:cubicBezTo>
                    <a:pt x="131202" y="44452"/>
                    <a:pt x="130607" y="43977"/>
                    <a:pt x="130132" y="43382"/>
                  </a:cubicBezTo>
                  <a:cubicBezTo>
                    <a:pt x="133343" y="43977"/>
                    <a:pt x="136673" y="44809"/>
                    <a:pt x="139765" y="45879"/>
                  </a:cubicBezTo>
                  <a:cubicBezTo>
                    <a:pt x="143808" y="47187"/>
                    <a:pt x="147852" y="48734"/>
                    <a:pt x="151777" y="50518"/>
                  </a:cubicBezTo>
                  <a:cubicBezTo>
                    <a:pt x="149755" y="50161"/>
                    <a:pt x="147614" y="49923"/>
                    <a:pt x="145355" y="49804"/>
                  </a:cubicBezTo>
                  <a:lnTo>
                    <a:pt x="145355" y="49804"/>
                  </a:lnTo>
                  <a:close/>
                  <a:moveTo>
                    <a:pt x="181747" y="52183"/>
                  </a:moveTo>
                  <a:cubicBezTo>
                    <a:pt x="179844" y="50993"/>
                    <a:pt x="177941" y="49804"/>
                    <a:pt x="176039" y="48734"/>
                  </a:cubicBezTo>
                  <a:cubicBezTo>
                    <a:pt x="177941" y="49804"/>
                    <a:pt x="179963" y="50993"/>
                    <a:pt x="181747" y="52183"/>
                  </a:cubicBezTo>
                  <a:lnTo>
                    <a:pt x="181747" y="52183"/>
                  </a:lnTo>
                  <a:close/>
                  <a:moveTo>
                    <a:pt x="220875" y="69903"/>
                  </a:moveTo>
                  <a:cubicBezTo>
                    <a:pt x="215761" y="63719"/>
                    <a:pt x="210171" y="58010"/>
                    <a:pt x="204106" y="52777"/>
                  </a:cubicBezTo>
                  <a:cubicBezTo>
                    <a:pt x="204582" y="51707"/>
                    <a:pt x="204819" y="50518"/>
                    <a:pt x="204819" y="49329"/>
                  </a:cubicBezTo>
                  <a:cubicBezTo>
                    <a:pt x="211123" y="55394"/>
                    <a:pt x="216594" y="62292"/>
                    <a:pt x="220875" y="69903"/>
                  </a:cubicBezTo>
                  <a:lnTo>
                    <a:pt x="220875" y="69903"/>
                  </a:lnTo>
                  <a:close/>
                  <a:moveTo>
                    <a:pt x="147852" y="19358"/>
                  </a:moveTo>
                  <a:cubicBezTo>
                    <a:pt x="147020" y="19120"/>
                    <a:pt x="146187" y="19001"/>
                    <a:pt x="145474" y="18764"/>
                  </a:cubicBezTo>
                  <a:cubicBezTo>
                    <a:pt x="137862" y="17098"/>
                    <a:pt x="130013" y="15195"/>
                    <a:pt x="122163" y="13650"/>
                  </a:cubicBezTo>
                  <a:cubicBezTo>
                    <a:pt x="122639" y="13650"/>
                    <a:pt x="122996" y="13768"/>
                    <a:pt x="123472" y="13768"/>
                  </a:cubicBezTo>
                  <a:cubicBezTo>
                    <a:pt x="131797" y="14958"/>
                    <a:pt x="139884" y="16742"/>
                    <a:pt x="147852" y="19358"/>
                  </a:cubicBezTo>
                  <a:lnTo>
                    <a:pt x="147852" y="19358"/>
                  </a:lnTo>
                  <a:close/>
                </a:path>
              </a:pathLst>
            </a:custGeom>
            <a:solidFill>
              <a:srgbClr val="F04E5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560">
              <a:extLst>
                <a:ext uri="{FF2B5EF4-FFF2-40B4-BE49-F238E27FC236}">
                  <a16:creationId xmlns:a16="http://schemas.microsoft.com/office/drawing/2014/main" id="{E2CBD874-49C9-4701-A51E-B23A70E790C4}"/>
                </a:ext>
              </a:extLst>
            </p:cNvPr>
            <p:cNvSpPr/>
            <p:nvPr/>
          </p:nvSpPr>
          <p:spPr>
            <a:xfrm>
              <a:off x="4757710" y="4986370"/>
              <a:ext cx="31302" cy="74211"/>
            </a:xfrm>
            <a:custGeom>
              <a:avLst/>
              <a:gdLst>
                <a:gd name="connsiteX0" fmla="*/ 31302 w 31302"/>
                <a:gd name="connsiteY0" fmla="*/ 74212 h 74211"/>
                <a:gd name="connsiteX1" fmla="*/ 7279 w 31302"/>
                <a:gd name="connsiteY1" fmla="*/ 68741 h 74211"/>
                <a:gd name="connsiteX2" fmla="*/ 24 w 31302"/>
                <a:gd name="connsiteY2" fmla="*/ 55540 h 74211"/>
                <a:gd name="connsiteX3" fmla="*/ 4187 w 31302"/>
                <a:gd name="connsiteY3" fmla="*/ 45788 h 74211"/>
                <a:gd name="connsiteX4" fmla="*/ 19290 w 31302"/>
                <a:gd name="connsiteY4" fmla="*/ 43647 h 74211"/>
                <a:gd name="connsiteX5" fmla="*/ 13225 w 31302"/>
                <a:gd name="connsiteY5" fmla="*/ 595 h 74211"/>
                <a:gd name="connsiteX6" fmla="*/ 17745 w 31302"/>
                <a:gd name="connsiteY6" fmla="*/ 0 h 74211"/>
                <a:gd name="connsiteX7" fmla="*/ 24880 w 31302"/>
                <a:gd name="connsiteY7" fmla="*/ 50545 h 74211"/>
                <a:gd name="connsiteX8" fmla="*/ 21075 w 31302"/>
                <a:gd name="connsiteY8" fmla="*/ 48880 h 74211"/>
                <a:gd name="connsiteX9" fmla="*/ 7041 w 31302"/>
                <a:gd name="connsiteY9" fmla="*/ 48999 h 74211"/>
                <a:gd name="connsiteX10" fmla="*/ 4424 w 31302"/>
                <a:gd name="connsiteY10" fmla="*/ 55302 h 74211"/>
                <a:gd name="connsiteX11" fmla="*/ 9776 w 31302"/>
                <a:gd name="connsiteY11" fmla="*/ 65173 h 74211"/>
                <a:gd name="connsiteX12" fmla="*/ 31183 w 31302"/>
                <a:gd name="connsiteY12" fmla="*/ 69812 h 74211"/>
                <a:gd name="connsiteX13" fmla="*/ 31302 w 31302"/>
                <a:gd name="connsiteY13" fmla="*/ 74212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02" h="74211">
                  <a:moveTo>
                    <a:pt x="31302" y="74212"/>
                  </a:moveTo>
                  <a:cubicBezTo>
                    <a:pt x="23810" y="73974"/>
                    <a:pt x="14533" y="73736"/>
                    <a:pt x="7279" y="68741"/>
                  </a:cubicBezTo>
                  <a:cubicBezTo>
                    <a:pt x="2997" y="65530"/>
                    <a:pt x="262" y="60773"/>
                    <a:pt x="24" y="55540"/>
                  </a:cubicBezTo>
                  <a:cubicBezTo>
                    <a:pt x="-214" y="51853"/>
                    <a:pt x="1332" y="48166"/>
                    <a:pt x="4187" y="45788"/>
                  </a:cubicBezTo>
                  <a:cubicBezTo>
                    <a:pt x="8587" y="42696"/>
                    <a:pt x="14177" y="41863"/>
                    <a:pt x="19290" y="43647"/>
                  </a:cubicBezTo>
                  <a:lnTo>
                    <a:pt x="13225" y="595"/>
                  </a:lnTo>
                  <a:lnTo>
                    <a:pt x="17745" y="0"/>
                  </a:lnTo>
                  <a:lnTo>
                    <a:pt x="24880" y="50545"/>
                  </a:lnTo>
                  <a:lnTo>
                    <a:pt x="21075" y="48880"/>
                  </a:lnTo>
                  <a:cubicBezTo>
                    <a:pt x="16674" y="46977"/>
                    <a:pt x="10727" y="46026"/>
                    <a:pt x="7041" y="48999"/>
                  </a:cubicBezTo>
                  <a:cubicBezTo>
                    <a:pt x="5138" y="50545"/>
                    <a:pt x="4187" y="52923"/>
                    <a:pt x="4424" y="55302"/>
                  </a:cubicBezTo>
                  <a:cubicBezTo>
                    <a:pt x="4662" y="59227"/>
                    <a:pt x="6565" y="62795"/>
                    <a:pt x="9776" y="65173"/>
                  </a:cubicBezTo>
                  <a:cubicBezTo>
                    <a:pt x="15366" y="69098"/>
                    <a:pt x="22739" y="69573"/>
                    <a:pt x="31183" y="69812"/>
                  </a:cubicBezTo>
                  <a:lnTo>
                    <a:pt x="31302" y="74212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561">
              <a:extLst>
                <a:ext uri="{FF2B5EF4-FFF2-40B4-BE49-F238E27FC236}">
                  <a16:creationId xmlns:a16="http://schemas.microsoft.com/office/drawing/2014/main" id="{9E2C0F94-0315-4175-8D3B-FE75924AD3D4}"/>
                </a:ext>
              </a:extLst>
            </p:cNvPr>
            <p:cNvSpPr/>
            <p:nvPr/>
          </p:nvSpPr>
          <p:spPr>
            <a:xfrm>
              <a:off x="4726455" y="4990770"/>
              <a:ext cx="22834" cy="4281"/>
            </a:xfrm>
            <a:custGeom>
              <a:avLst/>
              <a:gdLst>
                <a:gd name="connsiteX0" fmla="*/ 0 w 22834"/>
                <a:gd name="connsiteY0" fmla="*/ 0 h 4281"/>
                <a:gd name="connsiteX1" fmla="*/ 22835 w 22834"/>
                <a:gd name="connsiteY1" fmla="*/ 0 h 4281"/>
                <a:gd name="connsiteX2" fmla="*/ 22835 w 22834"/>
                <a:gd name="connsiteY2" fmla="*/ 4281 h 4281"/>
                <a:gd name="connsiteX3" fmla="*/ 0 w 22834"/>
                <a:gd name="connsiteY3" fmla="*/ 4281 h 4281"/>
                <a:gd name="connsiteX4" fmla="*/ 0 w 22834"/>
                <a:gd name="connsiteY4" fmla="*/ 0 h 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34" h="4281">
                  <a:moveTo>
                    <a:pt x="0" y="0"/>
                  </a:moveTo>
                  <a:lnTo>
                    <a:pt x="22835" y="0"/>
                  </a:lnTo>
                  <a:lnTo>
                    <a:pt x="22835" y="4281"/>
                  </a:lnTo>
                  <a:lnTo>
                    <a:pt x="0" y="4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562">
              <a:extLst>
                <a:ext uri="{FF2B5EF4-FFF2-40B4-BE49-F238E27FC236}">
                  <a16:creationId xmlns:a16="http://schemas.microsoft.com/office/drawing/2014/main" id="{8F2ED1BF-E160-467F-8D53-66B2E4B45A97}"/>
                </a:ext>
              </a:extLst>
            </p:cNvPr>
            <p:cNvSpPr/>
            <p:nvPr/>
          </p:nvSpPr>
          <p:spPr>
            <a:xfrm>
              <a:off x="4800667" y="4990770"/>
              <a:ext cx="24261" cy="4281"/>
            </a:xfrm>
            <a:custGeom>
              <a:avLst/>
              <a:gdLst>
                <a:gd name="connsiteX0" fmla="*/ 0 w 24261"/>
                <a:gd name="connsiteY0" fmla="*/ 0 h 4281"/>
                <a:gd name="connsiteX1" fmla="*/ 24261 w 24261"/>
                <a:gd name="connsiteY1" fmla="*/ 0 h 4281"/>
                <a:gd name="connsiteX2" fmla="*/ 24261 w 24261"/>
                <a:gd name="connsiteY2" fmla="*/ 4281 h 4281"/>
                <a:gd name="connsiteX3" fmla="*/ 0 w 24261"/>
                <a:gd name="connsiteY3" fmla="*/ 4281 h 4281"/>
                <a:gd name="connsiteX4" fmla="*/ 0 w 24261"/>
                <a:gd name="connsiteY4" fmla="*/ 0 h 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1" h="4281">
                  <a:moveTo>
                    <a:pt x="0" y="0"/>
                  </a:moveTo>
                  <a:lnTo>
                    <a:pt x="24261" y="0"/>
                  </a:lnTo>
                  <a:lnTo>
                    <a:pt x="24261" y="4281"/>
                  </a:lnTo>
                  <a:lnTo>
                    <a:pt x="0" y="4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563">
              <a:extLst>
                <a:ext uri="{FF2B5EF4-FFF2-40B4-BE49-F238E27FC236}">
                  <a16:creationId xmlns:a16="http://schemas.microsoft.com/office/drawing/2014/main" id="{FE4728A1-D4D0-4C0D-82B9-BA7387205316}"/>
                </a:ext>
              </a:extLst>
            </p:cNvPr>
            <p:cNvSpPr/>
            <p:nvPr/>
          </p:nvSpPr>
          <p:spPr>
            <a:xfrm>
              <a:off x="4642303" y="4809372"/>
              <a:ext cx="265427" cy="165590"/>
            </a:xfrm>
            <a:custGeom>
              <a:avLst/>
              <a:gdLst>
                <a:gd name="connsiteX0" fmla="*/ 42170 w 265427"/>
                <a:gd name="connsiteY0" fmla="*/ 120149 h 165590"/>
                <a:gd name="connsiteX1" fmla="*/ 6729 w 265427"/>
                <a:gd name="connsiteY1" fmla="*/ 81378 h 165590"/>
                <a:gd name="connsiteX2" fmla="*/ 35272 w 265427"/>
                <a:gd name="connsiteY2" fmla="*/ 26314 h 165590"/>
                <a:gd name="connsiteX3" fmla="*/ 98899 w 265427"/>
                <a:gd name="connsiteY3" fmla="*/ 6928 h 165590"/>
                <a:gd name="connsiteX4" fmla="*/ 218542 w 265427"/>
                <a:gd name="connsiteY4" fmla="*/ 46175 h 165590"/>
                <a:gd name="connsiteX5" fmla="*/ 256719 w 265427"/>
                <a:gd name="connsiteY5" fmla="*/ 98623 h 165590"/>
                <a:gd name="connsiteX6" fmla="*/ 242804 w 265427"/>
                <a:gd name="connsiteY6" fmla="*/ 150714 h 165590"/>
                <a:gd name="connsiteX7" fmla="*/ 215807 w 265427"/>
                <a:gd name="connsiteY7" fmla="*/ 158920 h 165590"/>
                <a:gd name="connsiteX8" fmla="*/ 184410 w 265427"/>
                <a:gd name="connsiteY8" fmla="*/ 145006 h 165590"/>
                <a:gd name="connsiteX9" fmla="*/ 129940 w 265427"/>
                <a:gd name="connsiteY9" fmla="*/ 107186 h 165590"/>
                <a:gd name="connsiteX10" fmla="*/ 83320 w 265427"/>
                <a:gd name="connsiteY10" fmla="*/ 120982 h 165590"/>
                <a:gd name="connsiteX11" fmla="*/ 79157 w 265427"/>
                <a:gd name="connsiteY11" fmla="*/ 131923 h 165590"/>
                <a:gd name="connsiteX12" fmla="*/ 81417 w 265427"/>
                <a:gd name="connsiteY12" fmla="*/ 135967 h 165590"/>
                <a:gd name="connsiteX13" fmla="*/ 85460 w 265427"/>
                <a:gd name="connsiteY13" fmla="*/ 133707 h 165590"/>
                <a:gd name="connsiteX14" fmla="*/ 126253 w 265427"/>
                <a:gd name="connsiteY14" fmla="*/ 112894 h 165590"/>
                <a:gd name="connsiteX15" fmla="*/ 183458 w 265427"/>
                <a:gd name="connsiteY15" fmla="*/ 152260 h 165590"/>
                <a:gd name="connsiteX16" fmla="*/ 216758 w 265427"/>
                <a:gd name="connsiteY16" fmla="*/ 165461 h 165590"/>
                <a:gd name="connsiteX17" fmla="*/ 245777 w 265427"/>
                <a:gd name="connsiteY17" fmla="*/ 156542 h 165590"/>
                <a:gd name="connsiteX18" fmla="*/ 264449 w 265427"/>
                <a:gd name="connsiteY18" fmla="*/ 102667 h 165590"/>
                <a:gd name="connsiteX19" fmla="*/ 228176 w 265427"/>
                <a:gd name="connsiteY19" fmla="*/ 45580 h 165590"/>
                <a:gd name="connsiteX20" fmla="*/ 104132 w 265427"/>
                <a:gd name="connsiteY20" fmla="*/ 30 h 165590"/>
                <a:gd name="connsiteX21" fmla="*/ 36580 w 265427"/>
                <a:gd name="connsiteY21" fmla="*/ 17513 h 165590"/>
                <a:gd name="connsiteX22" fmla="*/ 188 w 265427"/>
                <a:gd name="connsiteY22" fmla="*/ 72220 h 165590"/>
                <a:gd name="connsiteX23" fmla="*/ 28255 w 265427"/>
                <a:gd name="connsiteY23" fmla="*/ 122647 h 165590"/>
                <a:gd name="connsiteX24" fmla="*/ 42289 w 265427"/>
                <a:gd name="connsiteY24" fmla="*/ 126571 h 165590"/>
                <a:gd name="connsiteX25" fmla="*/ 42170 w 265427"/>
                <a:gd name="connsiteY25" fmla="*/ 120149 h 165590"/>
                <a:gd name="connsiteX26" fmla="*/ 42170 w 265427"/>
                <a:gd name="connsiteY26" fmla="*/ 120149 h 16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427" h="165590">
                  <a:moveTo>
                    <a:pt x="42170" y="120149"/>
                  </a:moveTo>
                  <a:cubicBezTo>
                    <a:pt x="23022" y="118008"/>
                    <a:pt x="8275" y="99812"/>
                    <a:pt x="6729" y="81378"/>
                  </a:cubicBezTo>
                  <a:cubicBezTo>
                    <a:pt x="4826" y="59376"/>
                    <a:pt x="17670" y="38563"/>
                    <a:pt x="35272" y="26314"/>
                  </a:cubicBezTo>
                  <a:cubicBezTo>
                    <a:pt x="53706" y="13469"/>
                    <a:pt x="76660" y="7998"/>
                    <a:pt x="98899" y="6928"/>
                  </a:cubicBezTo>
                  <a:cubicBezTo>
                    <a:pt x="142308" y="4788"/>
                    <a:pt x="184885" y="18702"/>
                    <a:pt x="218542" y="46175"/>
                  </a:cubicBezTo>
                  <a:cubicBezTo>
                    <a:pt x="235192" y="59971"/>
                    <a:pt x="250772" y="77453"/>
                    <a:pt x="256719" y="98623"/>
                  </a:cubicBezTo>
                  <a:cubicBezTo>
                    <a:pt x="261832" y="117057"/>
                    <a:pt x="257670" y="137870"/>
                    <a:pt x="242804" y="150714"/>
                  </a:cubicBezTo>
                  <a:cubicBezTo>
                    <a:pt x="235311" y="157136"/>
                    <a:pt x="225559" y="160109"/>
                    <a:pt x="215807" y="158920"/>
                  </a:cubicBezTo>
                  <a:cubicBezTo>
                    <a:pt x="204271" y="157731"/>
                    <a:pt x="193567" y="151666"/>
                    <a:pt x="184410" y="145006"/>
                  </a:cubicBezTo>
                  <a:cubicBezTo>
                    <a:pt x="166451" y="132042"/>
                    <a:pt x="151704" y="113965"/>
                    <a:pt x="129940" y="107186"/>
                  </a:cubicBezTo>
                  <a:cubicBezTo>
                    <a:pt x="113884" y="102191"/>
                    <a:pt x="93191" y="106591"/>
                    <a:pt x="83320" y="120982"/>
                  </a:cubicBezTo>
                  <a:cubicBezTo>
                    <a:pt x="81060" y="124312"/>
                    <a:pt x="79633" y="127998"/>
                    <a:pt x="79157" y="131923"/>
                  </a:cubicBezTo>
                  <a:cubicBezTo>
                    <a:pt x="78681" y="133707"/>
                    <a:pt x="79751" y="135372"/>
                    <a:pt x="81417" y="135967"/>
                  </a:cubicBezTo>
                  <a:cubicBezTo>
                    <a:pt x="83200" y="136443"/>
                    <a:pt x="84984" y="135372"/>
                    <a:pt x="85460" y="133707"/>
                  </a:cubicBezTo>
                  <a:cubicBezTo>
                    <a:pt x="88077" y="115630"/>
                    <a:pt x="110435" y="108851"/>
                    <a:pt x="126253" y="112894"/>
                  </a:cubicBezTo>
                  <a:cubicBezTo>
                    <a:pt x="149206" y="118960"/>
                    <a:pt x="164667" y="139297"/>
                    <a:pt x="183458" y="152260"/>
                  </a:cubicBezTo>
                  <a:cubicBezTo>
                    <a:pt x="193210" y="159515"/>
                    <a:pt x="204746" y="164034"/>
                    <a:pt x="216758" y="165461"/>
                  </a:cubicBezTo>
                  <a:cubicBezTo>
                    <a:pt x="227224" y="166294"/>
                    <a:pt x="237571" y="163083"/>
                    <a:pt x="245777" y="156542"/>
                  </a:cubicBezTo>
                  <a:cubicBezTo>
                    <a:pt x="261832" y="143935"/>
                    <a:pt x="268017" y="122171"/>
                    <a:pt x="264449" y="102667"/>
                  </a:cubicBezTo>
                  <a:cubicBezTo>
                    <a:pt x="260286" y="80070"/>
                    <a:pt x="244945" y="60565"/>
                    <a:pt x="228176" y="45580"/>
                  </a:cubicBezTo>
                  <a:cubicBezTo>
                    <a:pt x="194043" y="15491"/>
                    <a:pt x="149801" y="-802"/>
                    <a:pt x="104132" y="30"/>
                  </a:cubicBezTo>
                  <a:cubicBezTo>
                    <a:pt x="80822" y="506"/>
                    <a:pt x="56560" y="5382"/>
                    <a:pt x="36580" y="17513"/>
                  </a:cubicBezTo>
                  <a:cubicBezTo>
                    <a:pt x="17076" y="29406"/>
                    <a:pt x="2090" y="49267"/>
                    <a:pt x="188" y="72220"/>
                  </a:cubicBezTo>
                  <a:cubicBezTo>
                    <a:pt x="-1596" y="92558"/>
                    <a:pt x="9464" y="113727"/>
                    <a:pt x="28255" y="122647"/>
                  </a:cubicBezTo>
                  <a:cubicBezTo>
                    <a:pt x="32655" y="124787"/>
                    <a:pt x="37413" y="126096"/>
                    <a:pt x="42289" y="126571"/>
                  </a:cubicBezTo>
                  <a:cubicBezTo>
                    <a:pt x="46332" y="127285"/>
                    <a:pt x="46332" y="120625"/>
                    <a:pt x="42170" y="120149"/>
                  </a:cubicBezTo>
                  <a:lnTo>
                    <a:pt x="42170" y="12014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564">
              <a:extLst>
                <a:ext uri="{FF2B5EF4-FFF2-40B4-BE49-F238E27FC236}">
                  <a16:creationId xmlns:a16="http://schemas.microsoft.com/office/drawing/2014/main" id="{7BE96B2A-E55D-431D-BB12-256A8D235CC2}"/>
                </a:ext>
              </a:extLst>
            </p:cNvPr>
            <p:cNvSpPr/>
            <p:nvPr/>
          </p:nvSpPr>
          <p:spPr>
            <a:xfrm>
              <a:off x="4999042" y="4833664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5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5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1"/>
                    <a:pt x="0" y="2855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5"/>
                  </a:cubicBezTo>
                  <a:cubicBezTo>
                    <a:pt x="242497" y="4401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565">
              <a:extLst>
                <a:ext uri="{FF2B5EF4-FFF2-40B4-BE49-F238E27FC236}">
                  <a16:creationId xmlns:a16="http://schemas.microsoft.com/office/drawing/2014/main" id="{A2F5E10D-625A-488D-91C2-4EBFFB73FBF0}"/>
                </a:ext>
              </a:extLst>
            </p:cNvPr>
            <p:cNvSpPr/>
            <p:nvPr/>
          </p:nvSpPr>
          <p:spPr>
            <a:xfrm>
              <a:off x="4999042" y="4876479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5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5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0"/>
                    <a:pt x="0" y="2855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5"/>
                  </a:cubicBezTo>
                  <a:cubicBezTo>
                    <a:pt x="242497" y="4400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566">
              <a:extLst>
                <a:ext uri="{FF2B5EF4-FFF2-40B4-BE49-F238E27FC236}">
                  <a16:creationId xmlns:a16="http://schemas.microsoft.com/office/drawing/2014/main" id="{A00DE830-5465-4B5D-9362-C9F8EB65FBC5}"/>
                </a:ext>
              </a:extLst>
            </p:cNvPr>
            <p:cNvSpPr/>
            <p:nvPr/>
          </p:nvSpPr>
          <p:spPr>
            <a:xfrm>
              <a:off x="4999042" y="4919294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567">
              <a:extLst>
                <a:ext uri="{FF2B5EF4-FFF2-40B4-BE49-F238E27FC236}">
                  <a16:creationId xmlns:a16="http://schemas.microsoft.com/office/drawing/2014/main" id="{D0D61501-3F5F-418C-BFA0-82F7813D236D}"/>
                </a:ext>
              </a:extLst>
            </p:cNvPr>
            <p:cNvSpPr/>
            <p:nvPr/>
          </p:nvSpPr>
          <p:spPr>
            <a:xfrm>
              <a:off x="4999042" y="4963535"/>
              <a:ext cx="242497" cy="5708"/>
            </a:xfrm>
            <a:custGeom>
              <a:avLst/>
              <a:gdLst>
                <a:gd name="connsiteX0" fmla="*/ 239643 w 242497"/>
                <a:gd name="connsiteY0" fmla="*/ 5709 h 5708"/>
                <a:gd name="connsiteX1" fmla="*/ 2854 w 242497"/>
                <a:gd name="connsiteY1" fmla="*/ 5709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9 h 5708"/>
                <a:gd name="connsiteX7" fmla="*/ 239643 w 242497"/>
                <a:gd name="connsiteY7" fmla="*/ 5709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9"/>
                  </a:moveTo>
                  <a:lnTo>
                    <a:pt x="2854" y="5709"/>
                  </a:lnTo>
                  <a:cubicBezTo>
                    <a:pt x="1308" y="5709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9"/>
                    <a:pt x="239643" y="5709"/>
                  </a:cubicBezTo>
                  <a:lnTo>
                    <a:pt x="239643" y="5709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568">
              <a:extLst>
                <a:ext uri="{FF2B5EF4-FFF2-40B4-BE49-F238E27FC236}">
                  <a16:creationId xmlns:a16="http://schemas.microsoft.com/office/drawing/2014/main" id="{6539B990-0614-47B8-89EE-B7BE83B265C8}"/>
                </a:ext>
              </a:extLst>
            </p:cNvPr>
            <p:cNvSpPr/>
            <p:nvPr/>
          </p:nvSpPr>
          <p:spPr>
            <a:xfrm>
              <a:off x="4999042" y="5006350"/>
              <a:ext cx="242497" cy="5708"/>
            </a:xfrm>
            <a:custGeom>
              <a:avLst/>
              <a:gdLst>
                <a:gd name="connsiteX0" fmla="*/ 239643 w 242497"/>
                <a:gd name="connsiteY0" fmla="*/ 5708 h 5708"/>
                <a:gd name="connsiteX1" fmla="*/ 2854 w 242497"/>
                <a:gd name="connsiteY1" fmla="*/ 5708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8 h 5708"/>
                <a:gd name="connsiteX7" fmla="*/ 239643 w 242497"/>
                <a:gd name="connsiteY7" fmla="*/ 5708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8"/>
                  </a:moveTo>
                  <a:lnTo>
                    <a:pt x="2854" y="5708"/>
                  </a:lnTo>
                  <a:cubicBezTo>
                    <a:pt x="1308" y="5708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8"/>
                    <a:pt x="239643" y="5708"/>
                  </a:cubicBezTo>
                  <a:lnTo>
                    <a:pt x="239643" y="5708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569">
              <a:extLst>
                <a:ext uri="{FF2B5EF4-FFF2-40B4-BE49-F238E27FC236}">
                  <a16:creationId xmlns:a16="http://schemas.microsoft.com/office/drawing/2014/main" id="{8E2BE703-B71A-4BFC-8A7D-B001C8ACF10F}"/>
                </a:ext>
              </a:extLst>
            </p:cNvPr>
            <p:cNvSpPr/>
            <p:nvPr/>
          </p:nvSpPr>
          <p:spPr>
            <a:xfrm>
              <a:off x="4999042" y="5049165"/>
              <a:ext cx="242497" cy="5708"/>
            </a:xfrm>
            <a:custGeom>
              <a:avLst/>
              <a:gdLst>
                <a:gd name="connsiteX0" fmla="*/ 239643 w 242497"/>
                <a:gd name="connsiteY0" fmla="*/ 5708 h 5708"/>
                <a:gd name="connsiteX1" fmla="*/ 2854 w 242497"/>
                <a:gd name="connsiteY1" fmla="*/ 5708 h 5708"/>
                <a:gd name="connsiteX2" fmla="*/ 0 w 242497"/>
                <a:gd name="connsiteY2" fmla="*/ 2854 h 5708"/>
                <a:gd name="connsiteX3" fmla="*/ 2854 w 242497"/>
                <a:gd name="connsiteY3" fmla="*/ 0 h 5708"/>
                <a:gd name="connsiteX4" fmla="*/ 239643 w 242497"/>
                <a:gd name="connsiteY4" fmla="*/ 0 h 5708"/>
                <a:gd name="connsiteX5" fmla="*/ 242497 w 242497"/>
                <a:gd name="connsiteY5" fmla="*/ 2854 h 5708"/>
                <a:gd name="connsiteX6" fmla="*/ 239643 w 242497"/>
                <a:gd name="connsiteY6" fmla="*/ 5708 h 5708"/>
                <a:gd name="connsiteX7" fmla="*/ 239643 w 242497"/>
                <a:gd name="connsiteY7" fmla="*/ 5708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497" h="5708">
                  <a:moveTo>
                    <a:pt x="239643" y="5708"/>
                  </a:moveTo>
                  <a:lnTo>
                    <a:pt x="2854" y="5708"/>
                  </a:lnTo>
                  <a:cubicBezTo>
                    <a:pt x="1308" y="5708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239643" y="0"/>
                  </a:lnTo>
                  <a:cubicBezTo>
                    <a:pt x="241189" y="0"/>
                    <a:pt x="242497" y="1308"/>
                    <a:pt x="242497" y="2854"/>
                  </a:cubicBezTo>
                  <a:cubicBezTo>
                    <a:pt x="242497" y="4400"/>
                    <a:pt x="241189" y="5708"/>
                    <a:pt x="239643" y="5708"/>
                  </a:cubicBezTo>
                  <a:lnTo>
                    <a:pt x="239643" y="5708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570">
              <a:extLst>
                <a:ext uri="{FF2B5EF4-FFF2-40B4-BE49-F238E27FC236}">
                  <a16:creationId xmlns:a16="http://schemas.microsoft.com/office/drawing/2014/main" id="{784F499A-BD0A-4572-B5F6-D61AF7ABC0F8}"/>
                </a:ext>
              </a:extLst>
            </p:cNvPr>
            <p:cNvSpPr/>
            <p:nvPr/>
          </p:nvSpPr>
          <p:spPr>
            <a:xfrm>
              <a:off x="5604155" y="4592594"/>
              <a:ext cx="151278" cy="151278"/>
            </a:xfrm>
            <a:custGeom>
              <a:avLst/>
              <a:gdLst>
                <a:gd name="connsiteX0" fmla="*/ 151278 w 151278"/>
                <a:gd name="connsiteY0" fmla="*/ 75639 h 151278"/>
                <a:gd name="connsiteX1" fmla="*/ 75639 w 151278"/>
                <a:gd name="connsiteY1" fmla="*/ 151278 h 151278"/>
                <a:gd name="connsiteX2" fmla="*/ 0 w 151278"/>
                <a:gd name="connsiteY2" fmla="*/ 75639 h 151278"/>
                <a:gd name="connsiteX3" fmla="*/ 75639 w 151278"/>
                <a:gd name="connsiteY3" fmla="*/ 0 h 151278"/>
                <a:gd name="connsiteX4" fmla="*/ 151278 w 151278"/>
                <a:gd name="connsiteY4" fmla="*/ 75639 h 151278"/>
                <a:gd name="connsiteX5" fmla="*/ 151278 w 151278"/>
                <a:gd name="connsiteY5" fmla="*/ 75639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278" h="151278">
                  <a:moveTo>
                    <a:pt x="151278" y="75639"/>
                  </a:moveTo>
                  <a:cubicBezTo>
                    <a:pt x="151278" y="117383"/>
                    <a:pt x="117383" y="151278"/>
                    <a:pt x="75639" y="151278"/>
                  </a:cubicBezTo>
                  <a:cubicBezTo>
                    <a:pt x="33895" y="151278"/>
                    <a:pt x="0" y="117383"/>
                    <a:pt x="0" y="75639"/>
                  </a:cubicBezTo>
                  <a:cubicBezTo>
                    <a:pt x="0" y="33895"/>
                    <a:pt x="33895" y="0"/>
                    <a:pt x="75639" y="0"/>
                  </a:cubicBezTo>
                  <a:cubicBezTo>
                    <a:pt x="117383" y="0"/>
                    <a:pt x="151278" y="33895"/>
                    <a:pt x="151278" y="75639"/>
                  </a:cubicBezTo>
                  <a:lnTo>
                    <a:pt x="151278" y="75639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571">
              <a:extLst>
                <a:ext uri="{FF2B5EF4-FFF2-40B4-BE49-F238E27FC236}">
                  <a16:creationId xmlns:a16="http://schemas.microsoft.com/office/drawing/2014/main" id="{DDD646E2-2B0A-4AF1-9589-0ADB1628B3A6}"/>
                </a:ext>
              </a:extLst>
            </p:cNvPr>
            <p:cNvSpPr/>
            <p:nvPr/>
          </p:nvSpPr>
          <p:spPr>
            <a:xfrm>
              <a:off x="5418625" y="5625854"/>
              <a:ext cx="79920" cy="155559"/>
            </a:xfrm>
            <a:custGeom>
              <a:avLst/>
              <a:gdLst>
                <a:gd name="connsiteX0" fmla="*/ 35798 w 79920"/>
                <a:gd name="connsiteY0" fmla="*/ 155560 h 155559"/>
                <a:gd name="connsiteX1" fmla="*/ 0 w 79920"/>
                <a:gd name="connsiteY1" fmla="*/ 144143 h 155559"/>
                <a:gd name="connsiteX2" fmla="*/ 26997 w 79920"/>
                <a:gd name="connsiteY2" fmla="*/ 0 h 155559"/>
                <a:gd name="connsiteX3" fmla="*/ 79921 w 79920"/>
                <a:gd name="connsiteY3" fmla="*/ 17007 h 155559"/>
                <a:gd name="connsiteX4" fmla="*/ 35798 w 79920"/>
                <a:gd name="connsiteY4" fmla="*/ 155560 h 155559"/>
                <a:gd name="connsiteX5" fmla="*/ 35798 w 79920"/>
                <a:gd name="connsiteY5" fmla="*/ 155560 h 15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920" h="155559">
                  <a:moveTo>
                    <a:pt x="35798" y="155560"/>
                  </a:moveTo>
                  <a:lnTo>
                    <a:pt x="0" y="144143"/>
                  </a:lnTo>
                  <a:lnTo>
                    <a:pt x="26997" y="0"/>
                  </a:lnTo>
                  <a:lnTo>
                    <a:pt x="79921" y="17007"/>
                  </a:lnTo>
                  <a:lnTo>
                    <a:pt x="35798" y="155560"/>
                  </a:lnTo>
                  <a:lnTo>
                    <a:pt x="35798" y="155560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572">
              <a:extLst>
                <a:ext uri="{FF2B5EF4-FFF2-40B4-BE49-F238E27FC236}">
                  <a16:creationId xmlns:a16="http://schemas.microsoft.com/office/drawing/2014/main" id="{9F1C313C-0D09-4CC6-8E9D-97B741BA8B5E}"/>
                </a:ext>
              </a:extLst>
            </p:cNvPr>
            <p:cNvSpPr/>
            <p:nvPr/>
          </p:nvSpPr>
          <p:spPr>
            <a:xfrm>
              <a:off x="5338704" y="5748280"/>
              <a:ext cx="126897" cy="68336"/>
            </a:xfrm>
            <a:custGeom>
              <a:avLst/>
              <a:gdLst>
                <a:gd name="connsiteX0" fmla="*/ 56016 w 126897"/>
                <a:gd name="connsiteY0" fmla="*/ 2093 h 68336"/>
                <a:gd name="connsiteX1" fmla="*/ 126898 w 126897"/>
                <a:gd name="connsiteY1" fmla="*/ 24689 h 68336"/>
                <a:gd name="connsiteX2" fmla="*/ 126898 w 126897"/>
                <a:gd name="connsiteY2" fmla="*/ 24689 h 68336"/>
                <a:gd name="connsiteX3" fmla="*/ 112983 w 126897"/>
                <a:gd name="connsiteY3" fmla="*/ 68336 h 68336"/>
                <a:gd name="connsiteX4" fmla="*/ 112983 w 126897"/>
                <a:gd name="connsiteY4" fmla="*/ 68336 h 68336"/>
                <a:gd name="connsiteX5" fmla="*/ 0 w 126897"/>
                <a:gd name="connsiteY5" fmla="*/ 32301 h 68336"/>
                <a:gd name="connsiteX6" fmla="*/ 0 w 126897"/>
                <a:gd name="connsiteY6" fmla="*/ 32301 h 68336"/>
                <a:gd name="connsiteX7" fmla="*/ 476 w 126897"/>
                <a:gd name="connsiteY7" fmla="*/ 30636 h 68336"/>
                <a:gd name="connsiteX8" fmla="*/ 56016 w 126897"/>
                <a:gd name="connsiteY8" fmla="*/ 2093 h 68336"/>
                <a:gd name="connsiteX9" fmla="*/ 56016 w 126897"/>
                <a:gd name="connsiteY9" fmla="*/ 2093 h 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897" h="68336">
                  <a:moveTo>
                    <a:pt x="56016" y="2093"/>
                  </a:moveTo>
                  <a:lnTo>
                    <a:pt x="126898" y="24689"/>
                  </a:lnTo>
                  <a:lnTo>
                    <a:pt x="126898" y="24689"/>
                  </a:lnTo>
                  <a:lnTo>
                    <a:pt x="112983" y="68336"/>
                  </a:lnTo>
                  <a:lnTo>
                    <a:pt x="112983" y="68336"/>
                  </a:lnTo>
                  <a:lnTo>
                    <a:pt x="0" y="32301"/>
                  </a:lnTo>
                  <a:lnTo>
                    <a:pt x="0" y="32301"/>
                  </a:lnTo>
                  <a:lnTo>
                    <a:pt x="476" y="30636"/>
                  </a:lnTo>
                  <a:cubicBezTo>
                    <a:pt x="7968" y="7444"/>
                    <a:pt x="32706" y="-5281"/>
                    <a:pt x="56016" y="2093"/>
                  </a:cubicBezTo>
                  <a:lnTo>
                    <a:pt x="56016" y="2093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573">
              <a:extLst>
                <a:ext uri="{FF2B5EF4-FFF2-40B4-BE49-F238E27FC236}">
                  <a16:creationId xmlns:a16="http://schemas.microsoft.com/office/drawing/2014/main" id="{04E2EA00-B345-48D5-BA40-AFC136C3B42E}"/>
                </a:ext>
              </a:extLst>
            </p:cNvPr>
            <p:cNvSpPr/>
            <p:nvPr/>
          </p:nvSpPr>
          <p:spPr>
            <a:xfrm>
              <a:off x="5659814" y="5634417"/>
              <a:ext cx="55658" cy="145569"/>
            </a:xfrm>
            <a:custGeom>
              <a:avLst/>
              <a:gdLst>
                <a:gd name="connsiteX0" fmla="*/ 55659 w 55658"/>
                <a:gd name="connsiteY0" fmla="*/ 145570 h 145569"/>
                <a:gd name="connsiteX1" fmla="*/ 17958 w 55658"/>
                <a:gd name="connsiteY1" fmla="*/ 145570 h 145569"/>
                <a:gd name="connsiteX2" fmla="*/ 0 w 55658"/>
                <a:gd name="connsiteY2" fmla="*/ 0 h 145569"/>
                <a:gd name="connsiteX3" fmla="*/ 55659 w 55658"/>
                <a:gd name="connsiteY3" fmla="*/ 0 h 145569"/>
                <a:gd name="connsiteX4" fmla="*/ 55659 w 55658"/>
                <a:gd name="connsiteY4" fmla="*/ 145570 h 145569"/>
                <a:gd name="connsiteX5" fmla="*/ 55659 w 55658"/>
                <a:gd name="connsiteY5" fmla="*/ 145570 h 14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58" h="145569">
                  <a:moveTo>
                    <a:pt x="55659" y="145570"/>
                  </a:moveTo>
                  <a:lnTo>
                    <a:pt x="17958" y="145570"/>
                  </a:lnTo>
                  <a:lnTo>
                    <a:pt x="0" y="0"/>
                  </a:lnTo>
                  <a:lnTo>
                    <a:pt x="55659" y="0"/>
                  </a:lnTo>
                  <a:lnTo>
                    <a:pt x="55659" y="145570"/>
                  </a:lnTo>
                  <a:lnTo>
                    <a:pt x="55659" y="145570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574">
              <a:extLst>
                <a:ext uri="{FF2B5EF4-FFF2-40B4-BE49-F238E27FC236}">
                  <a16:creationId xmlns:a16="http://schemas.microsoft.com/office/drawing/2014/main" id="{3115A8FA-EA69-4F09-8294-2B6EB1521225}"/>
                </a:ext>
              </a:extLst>
            </p:cNvPr>
            <p:cNvSpPr/>
            <p:nvPr/>
          </p:nvSpPr>
          <p:spPr>
            <a:xfrm>
              <a:off x="5605582" y="5769996"/>
              <a:ext cx="118453" cy="45668"/>
            </a:xfrm>
            <a:custGeom>
              <a:avLst/>
              <a:gdLst>
                <a:gd name="connsiteX0" fmla="*/ 44004 w 118453"/>
                <a:gd name="connsiteY0" fmla="*/ 0 h 45668"/>
                <a:gd name="connsiteX1" fmla="*/ 118454 w 118453"/>
                <a:gd name="connsiteY1" fmla="*/ 0 h 45668"/>
                <a:gd name="connsiteX2" fmla="*/ 118454 w 118453"/>
                <a:gd name="connsiteY2" fmla="*/ 0 h 45668"/>
                <a:gd name="connsiteX3" fmla="*/ 118454 w 118453"/>
                <a:gd name="connsiteY3" fmla="*/ 45669 h 45668"/>
                <a:gd name="connsiteX4" fmla="*/ 118454 w 118453"/>
                <a:gd name="connsiteY4" fmla="*/ 45669 h 45668"/>
                <a:gd name="connsiteX5" fmla="*/ 0 w 118453"/>
                <a:gd name="connsiteY5" fmla="*/ 45669 h 45668"/>
                <a:gd name="connsiteX6" fmla="*/ 0 w 118453"/>
                <a:gd name="connsiteY6" fmla="*/ 45669 h 45668"/>
                <a:gd name="connsiteX7" fmla="*/ 0 w 118453"/>
                <a:gd name="connsiteY7" fmla="*/ 44004 h 45668"/>
                <a:gd name="connsiteX8" fmla="*/ 44004 w 118453"/>
                <a:gd name="connsiteY8" fmla="*/ 0 h 45668"/>
                <a:gd name="connsiteX9" fmla="*/ 44004 w 118453"/>
                <a:gd name="connsiteY9" fmla="*/ 0 h 4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453" h="45668">
                  <a:moveTo>
                    <a:pt x="44004" y="0"/>
                  </a:moveTo>
                  <a:lnTo>
                    <a:pt x="118454" y="0"/>
                  </a:lnTo>
                  <a:lnTo>
                    <a:pt x="118454" y="0"/>
                  </a:lnTo>
                  <a:lnTo>
                    <a:pt x="118454" y="45669"/>
                  </a:lnTo>
                  <a:lnTo>
                    <a:pt x="118454" y="45669"/>
                  </a:lnTo>
                  <a:lnTo>
                    <a:pt x="0" y="45669"/>
                  </a:lnTo>
                  <a:lnTo>
                    <a:pt x="0" y="45669"/>
                  </a:lnTo>
                  <a:lnTo>
                    <a:pt x="0" y="44004"/>
                  </a:lnTo>
                  <a:cubicBezTo>
                    <a:pt x="0" y="19742"/>
                    <a:pt x="19742" y="0"/>
                    <a:pt x="44004" y="0"/>
                  </a:cubicBezTo>
                  <a:lnTo>
                    <a:pt x="44004" y="0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575">
              <a:extLst>
                <a:ext uri="{FF2B5EF4-FFF2-40B4-BE49-F238E27FC236}">
                  <a16:creationId xmlns:a16="http://schemas.microsoft.com/office/drawing/2014/main" id="{D76145B2-15D1-438C-8C44-F87C79F40BCC}"/>
                </a:ext>
              </a:extLst>
            </p:cNvPr>
            <p:cNvSpPr/>
            <p:nvPr/>
          </p:nvSpPr>
          <p:spPr>
            <a:xfrm>
              <a:off x="5412636" y="5086169"/>
              <a:ext cx="362574" cy="646619"/>
            </a:xfrm>
            <a:custGeom>
              <a:avLst/>
              <a:gdLst>
                <a:gd name="connsiteX0" fmla="*/ 302480 w 362574"/>
                <a:gd name="connsiteY0" fmla="*/ 646484 h 646619"/>
                <a:gd name="connsiteX1" fmla="*/ 289754 w 362574"/>
                <a:gd name="connsiteY1" fmla="*/ 644581 h 646619"/>
                <a:gd name="connsiteX2" fmla="*/ 242658 w 362574"/>
                <a:gd name="connsiteY2" fmla="*/ 635780 h 646619"/>
                <a:gd name="connsiteX3" fmla="*/ 241231 w 362574"/>
                <a:gd name="connsiteY3" fmla="*/ 496871 h 646619"/>
                <a:gd name="connsiteX4" fmla="*/ 240993 w 362574"/>
                <a:gd name="connsiteY4" fmla="*/ 247356 h 646619"/>
                <a:gd name="connsiteX5" fmla="*/ 230289 w 362574"/>
                <a:gd name="connsiteY5" fmla="*/ 237961 h 646619"/>
                <a:gd name="connsiteX6" fmla="*/ 221608 w 362574"/>
                <a:gd name="connsiteY6" fmla="*/ 244026 h 646619"/>
                <a:gd name="connsiteX7" fmla="*/ 112668 w 362574"/>
                <a:gd name="connsiteY7" fmla="*/ 556811 h 646619"/>
                <a:gd name="connsiteX8" fmla="*/ 87217 w 362574"/>
                <a:gd name="connsiteY8" fmla="*/ 634115 h 646619"/>
                <a:gd name="connsiteX9" fmla="*/ 71757 w 362574"/>
                <a:gd name="connsiteY9" fmla="*/ 642440 h 646619"/>
                <a:gd name="connsiteX10" fmla="*/ 9794 w 362574"/>
                <a:gd name="connsiteY10" fmla="*/ 623412 h 646619"/>
                <a:gd name="connsiteX11" fmla="*/ 280 w 362574"/>
                <a:gd name="connsiteY11" fmla="*/ 608189 h 646619"/>
                <a:gd name="connsiteX12" fmla="*/ 140379 w 362574"/>
                <a:gd name="connsiteY12" fmla="*/ 10568 h 646619"/>
                <a:gd name="connsiteX13" fmla="*/ 155602 w 362574"/>
                <a:gd name="connsiteY13" fmla="*/ 221 h 646619"/>
                <a:gd name="connsiteX14" fmla="*/ 155721 w 362574"/>
                <a:gd name="connsiteY14" fmla="*/ 221 h 646619"/>
                <a:gd name="connsiteX15" fmla="*/ 228149 w 362574"/>
                <a:gd name="connsiteY15" fmla="*/ 17585 h 646619"/>
                <a:gd name="connsiteX16" fmla="*/ 318654 w 362574"/>
                <a:gd name="connsiteY16" fmla="*/ 36256 h 646619"/>
                <a:gd name="connsiteX17" fmla="*/ 318654 w 362574"/>
                <a:gd name="connsiteY17" fmla="*/ 36256 h 646619"/>
                <a:gd name="connsiteX18" fmla="*/ 326147 w 362574"/>
                <a:gd name="connsiteY18" fmla="*/ 40895 h 646619"/>
                <a:gd name="connsiteX19" fmla="*/ 356236 w 362574"/>
                <a:gd name="connsiteY19" fmla="*/ 61113 h 646619"/>
                <a:gd name="connsiteX20" fmla="*/ 353144 w 362574"/>
                <a:gd name="connsiteY20" fmla="*/ 69914 h 646619"/>
                <a:gd name="connsiteX21" fmla="*/ 316989 w 362574"/>
                <a:gd name="connsiteY21" fmla="*/ 636732 h 646619"/>
                <a:gd name="connsiteX22" fmla="*/ 302480 w 362574"/>
                <a:gd name="connsiteY22" fmla="*/ 646484 h 646619"/>
                <a:gd name="connsiteX23" fmla="*/ 302480 w 362574"/>
                <a:gd name="connsiteY23" fmla="*/ 646484 h 64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2574" h="646619">
                  <a:moveTo>
                    <a:pt x="302480" y="646484"/>
                  </a:moveTo>
                  <a:lnTo>
                    <a:pt x="289754" y="644581"/>
                  </a:lnTo>
                  <a:cubicBezTo>
                    <a:pt x="251102" y="638872"/>
                    <a:pt x="248843" y="638516"/>
                    <a:pt x="242658" y="635780"/>
                  </a:cubicBezTo>
                  <a:cubicBezTo>
                    <a:pt x="239566" y="634353"/>
                    <a:pt x="239328" y="613659"/>
                    <a:pt x="241231" y="496871"/>
                  </a:cubicBezTo>
                  <a:cubicBezTo>
                    <a:pt x="242658" y="411242"/>
                    <a:pt x="244323" y="304562"/>
                    <a:pt x="240993" y="247356"/>
                  </a:cubicBezTo>
                  <a:cubicBezTo>
                    <a:pt x="240637" y="241767"/>
                    <a:pt x="235879" y="237604"/>
                    <a:pt x="230289" y="237961"/>
                  </a:cubicBezTo>
                  <a:cubicBezTo>
                    <a:pt x="226484" y="238199"/>
                    <a:pt x="223154" y="240578"/>
                    <a:pt x="221608" y="244026"/>
                  </a:cubicBezTo>
                  <a:cubicBezTo>
                    <a:pt x="192827" y="310270"/>
                    <a:pt x="144660" y="458694"/>
                    <a:pt x="112668" y="556811"/>
                  </a:cubicBezTo>
                  <a:cubicBezTo>
                    <a:pt x="101608" y="590944"/>
                    <a:pt x="92807" y="617941"/>
                    <a:pt x="87217" y="634115"/>
                  </a:cubicBezTo>
                  <a:cubicBezTo>
                    <a:pt x="84958" y="640419"/>
                    <a:pt x="78298" y="644105"/>
                    <a:pt x="71757" y="642440"/>
                  </a:cubicBezTo>
                  <a:cubicBezTo>
                    <a:pt x="45473" y="635899"/>
                    <a:pt x="47257" y="633045"/>
                    <a:pt x="9794" y="623412"/>
                  </a:cubicBezTo>
                  <a:cubicBezTo>
                    <a:pt x="3015" y="621747"/>
                    <a:pt x="-1147" y="614967"/>
                    <a:pt x="280" y="608189"/>
                  </a:cubicBezTo>
                  <a:cubicBezTo>
                    <a:pt x="7059" y="576315"/>
                    <a:pt x="130864" y="59686"/>
                    <a:pt x="140379" y="10568"/>
                  </a:cubicBezTo>
                  <a:cubicBezTo>
                    <a:pt x="141687" y="3551"/>
                    <a:pt x="148466" y="-1087"/>
                    <a:pt x="155602" y="221"/>
                  </a:cubicBezTo>
                  <a:cubicBezTo>
                    <a:pt x="155602" y="221"/>
                    <a:pt x="155721" y="221"/>
                    <a:pt x="155721" y="221"/>
                  </a:cubicBezTo>
                  <a:cubicBezTo>
                    <a:pt x="183550" y="5811"/>
                    <a:pt x="200557" y="11757"/>
                    <a:pt x="228149" y="17585"/>
                  </a:cubicBezTo>
                  <a:cubicBezTo>
                    <a:pt x="257881" y="23769"/>
                    <a:pt x="288684" y="30191"/>
                    <a:pt x="318654" y="36256"/>
                  </a:cubicBezTo>
                  <a:lnTo>
                    <a:pt x="318654" y="36256"/>
                  </a:lnTo>
                  <a:cubicBezTo>
                    <a:pt x="321628" y="36851"/>
                    <a:pt x="324363" y="38516"/>
                    <a:pt x="326147" y="40895"/>
                  </a:cubicBezTo>
                  <a:cubicBezTo>
                    <a:pt x="333520" y="50290"/>
                    <a:pt x="344581" y="55523"/>
                    <a:pt x="356236" y="61113"/>
                  </a:cubicBezTo>
                  <a:cubicBezTo>
                    <a:pt x="364085" y="64918"/>
                    <a:pt x="346246" y="64562"/>
                    <a:pt x="353144" y="69914"/>
                  </a:cubicBezTo>
                  <a:cubicBezTo>
                    <a:pt x="380854" y="91797"/>
                    <a:pt x="341013" y="536355"/>
                    <a:pt x="316989" y="636732"/>
                  </a:cubicBezTo>
                  <a:cubicBezTo>
                    <a:pt x="315443" y="643273"/>
                    <a:pt x="309140" y="647435"/>
                    <a:pt x="302480" y="646484"/>
                  </a:cubicBezTo>
                  <a:lnTo>
                    <a:pt x="302480" y="646484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576">
              <a:extLst>
                <a:ext uri="{FF2B5EF4-FFF2-40B4-BE49-F238E27FC236}">
                  <a16:creationId xmlns:a16="http://schemas.microsoft.com/office/drawing/2014/main" id="{7FEA93F7-A6F2-4E99-95B2-54D8551BE018}"/>
                </a:ext>
              </a:extLst>
            </p:cNvPr>
            <p:cNvSpPr/>
            <p:nvPr/>
          </p:nvSpPr>
          <p:spPr>
            <a:xfrm>
              <a:off x="5691171" y="5126231"/>
              <a:ext cx="125629" cy="124170"/>
            </a:xfrm>
            <a:custGeom>
              <a:avLst/>
              <a:gdLst>
                <a:gd name="connsiteX0" fmla="*/ 635 w 125629"/>
                <a:gd name="connsiteY0" fmla="*/ 102398 h 124170"/>
                <a:gd name="connsiteX1" fmla="*/ 21566 w 125629"/>
                <a:gd name="connsiteY1" fmla="*/ 69693 h 124170"/>
                <a:gd name="connsiteX2" fmla="*/ 26324 w 125629"/>
                <a:gd name="connsiteY2" fmla="*/ 69098 h 124170"/>
                <a:gd name="connsiteX3" fmla="*/ 87572 w 125629"/>
                <a:gd name="connsiteY3" fmla="*/ 0 h 124170"/>
                <a:gd name="connsiteX4" fmla="*/ 125630 w 125629"/>
                <a:gd name="connsiteY4" fmla="*/ 45907 h 124170"/>
                <a:gd name="connsiteX5" fmla="*/ 55223 w 125629"/>
                <a:gd name="connsiteY5" fmla="*/ 97284 h 124170"/>
                <a:gd name="connsiteX6" fmla="*/ 26918 w 125629"/>
                <a:gd name="connsiteY6" fmla="*/ 124162 h 124170"/>
                <a:gd name="connsiteX7" fmla="*/ 635 w 125629"/>
                <a:gd name="connsiteY7" fmla="*/ 102398 h 124170"/>
                <a:gd name="connsiteX8" fmla="*/ 635 w 125629"/>
                <a:gd name="connsiteY8" fmla="*/ 102398 h 124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629" h="124170">
                  <a:moveTo>
                    <a:pt x="635" y="102398"/>
                  </a:moveTo>
                  <a:cubicBezTo>
                    <a:pt x="-2576" y="87651"/>
                    <a:pt x="6700" y="73023"/>
                    <a:pt x="21566" y="69693"/>
                  </a:cubicBezTo>
                  <a:cubicBezTo>
                    <a:pt x="23112" y="69336"/>
                    <a:pt x="24777" y="69098"/>
                    <a:pt x="26324" y="69098"/>
                  </a:cubicBezTo>
                  <a:lnTo>
                    <a:pt x="87572" y="0"/>
                  </a:lnTo>
                  <a:lnTo>
                    <a:pt x="125630" y="45907"/>
                  </a:lnTo>
                  <a:lnTo>
                    <a:pt x="55223" y="97284"/>
                  </a:lnTo>
                  <a:cubicBezTo>
                    <a:pt x="54867" y="112508"/>
                    <a:pt x="42141" y="124519"/>
                    <a:pt x="26918" y="124162"/>
                  </a:cubicBezTo>
                  <a:cubicBezTo>
                    <a:pt x="14074" y="123806"/>
                    <a:pt x="3251" y="114767"/>
                    <a:pt x="635" y="102398"/>
                  </a:cubicBezTo>
                  <a:lnTo>
                    <a:pt x="635" y="102398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577">
              <a:extLst>
                <a:ext uri="{FF2B5EF4-FFF2-40B4-BE49-F238E27FC236}">
                  <a16:creationId xmlns:a16="http://schemas.microsoft.com/office/drawing/2014/main" id="{63ECDBB6-CDCB-44E2-A48D-2C06448A8B05}"/>
                </a:ext>
              </a:extLst>
            </p:cNvPr>
            <p:cNvSpPr/>
            <p:nvPr/>
          </p:nvSpPr>
          <p:spPr>
            <a:xfrm>
              <a:off x="5595428" y="4544085"/>
              <a:ext cx="189841" cy="191224"/>
            </a:xfrm>
            <a:custGeom>
              <a:avLst/>
              <a:gdLst>
                <a:gd name="connsiteX0" fmla="*/ 116596 w 189841"/>
                <a:gd name="connsiteY0" fmla="*/ 190035 h 191224"/>
                <a:gd name="connsiteX1" fmla="*/ 130035 w 189841"/>
                <a:gd name="connsiteY1" fmla="*/ 112136 h 191224"/>
                <a:gd name="connsiteX2" fmla="*/ 90431 w 189841"/>
                <a:gd name="connsiteY2" fmla="*/ 97032 h 191224"/>
                <a:gd name="connsiteX3" fmla="*/ 58915 w 189841"/>
                <a:gd name="connsiteY3" fmla="*/ 76933 h 191224"/>
                <a:gd name="connsiteX4" fmla="*/ 15268 w 189841"/>
                <a:gd name="connsiteY4" fmla="*/ 83117 h 191224"/>
                <a:gd name="connsiteX5" fmla="*/ 2780 w 189841"/>
                <a:gd name="connsiteY5" fmla="*/ 44822 h 191224"/>
                <a:gd name="connsiteX6" fmla="*/ 36080 w 189841"/>
                <a:gd name="connsiteY6" fmla="*/ 15446 h 191224"/>
                <a:gd name="connsiteX7" fmla="*/ 110055 w 189841"/>
                <a:gd name="connsiteY7" fmla="*/ 2959 h 191224"/>
                <a:gd name="connsiteX8" fmla="*/ 149183 w 189841"/>
                <a:gd name="connsiteY8" fmla="*/ 27696 h 191224"/>
                <a:gd name="connsiteX9" fmla="*/ 178796 w 189841"/>
                <a:gd name="connsiteY9" fmla="*/ 58023 h 191224"/>
                <a:gd name="connsiteX10" fmla="*/ 180104 w 189841"/>
                <a:gd name="connsiteY10" fmla="*/ 137825 h 191224"/>
                <a:gd name="connsiteX11" fmla="*/ 118499 w 189841"/>
                <a:gd name="connsiteY11" fmla="*/ 191224 h 19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841" h="191224">
                  <a:moveTo>
                    <a:pt x="116596" y="190035"/>
                  </a:moveTo>
                  <a:cubicBezTo>
                    <a:pt x="112195" y="171244"/>
                    <a:pt x="134435" y="130927"/>
                    <a:pt x="130035" y="112136"/>
                  </a:cubicBezTo>
                  <a:cubicBezTo>
                    <a:pt x="127061" y="99411"/>
                    <a:pt x="97448" y="108093"/>
                    <a:pt x="90431" y="97032"/>
                  </a:cubicBezTo>
                  <a:cubicBezTo>
                    <a:pt x="83534" y="85972"/>
                    <a:pt x="71878" y="77052"/>
                    <a:pt x="58915" y="76933"/>
                  </a:cubicBezTo>
                  <a:cubicBezTo>
                    <a:pt x="44049" y="76814"/>
                    <a:pt x="29420" y="87874"/>
                    <a:pt x="15268" y="83117"/>
                  </a:cubicBezTo>
                  <a:cubicBezTo>
                    <a:pt x="996" y="78241"/>
                    <a:pt x="-3523" y="58618"/>
                    <a:pt x="2780" y="44822"/>
                  </a:cubicBezTo>
                  <a:cubicBezTo>
                    <a:pt x="9084" y="31026"/>
                    <a:pt x="22641" y="22225"/>
                    <a:pt x="36080" y="15446"/>
                  </a:cubicBezTo>
                  <a:cubicBezTo>
                    <a:pt x="58915" y="3791"/>
                    <a:pt x="85555" y="-4772"/>
                    <a:pt x="110055" y="2959"/>
                  </a:cubicBezTo>
                  <a:cubicBezTo>
                    <a:pt x="124802" y="7597"/>
                    <a:pt x="137171" y="17825"/>
                    <a:pt x="149183" y="27696"/>
                  </a:cubicBezTo>
                  <a:cubicBezTo>
                    <a:pt x="160124" y="36735"/>
                    <a:pt x="171185" y="46011"/>
                    <a:pt x="178796" y="58023"/>
                  </a:cubicBezTo>
                  <a:cubicBezTo>
                    <a:pt x="193781" y="81452"/>
                    <a:pt x="192829" y="113087"/>
                    <a:pt x="180104" y="137825"/>
                  </a:cubicBezTo>
                  <a:cubicBezTo>
                    <a:pt x="167379" y="162562"/>
                    <a:pt x="144069" y="180758"/>
                    <a:pt x="118499" y="191224"/>
                  </a:cubicBezTo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578">
              <a:extLst>
                <a:ext uri="{FF2B5EF4-FFF2-40B4-BE49-F238E27FC236}">
                  <a16:creationId xmlns:a16="http://schemas.microsoft.com/office/drawing/2014/main" id="{093FD0E7-9C37-49E0-926B-7FB4EDDCBB9A}"/>
                </a:ext>
              </a:extLst>
            </p:cNvPr>
            <p:cNvSpPr/>
            <p:nvPr/>
          </p:nvSpPr>
          <p:spPr>
            <a:xfrm>
              <a:off x="5525542" y="4762422"/>
              <a:ext cx="296834" cy="409833"/>
            </a:xfrm>
            <a:custGeom>
              <a:avLst/>
              <a:gdLst>
                <a:gd name="connsiteX0" fmla="*/ 1546 w 296834"/>
                <a:gd name="connsiteY0" fmla="*/ 406980 h 409833"/>
                <a:gd name="connsiteX1" fmla="*/ 37344 w 296834"/>
                <a:gd name="connsiteY1" fmla="*/ 222163 h 409833"/>
                <a:gd name="connsiteX2" fmla="*/ 61249 w 296834"/>
                <a:gd name="connsiteY2" fmla="*/ 36514 h 409833"/>
                <a:gd name="connsiteX3" fmla="*/ 71477 w 296834"/>
                <a:gd name="connsiteY3" fmla="*/ 22124 h 409833"/>
                <a:gd name="connsiteX4" fmla="*/ 80159 w 296834"/>
                <a:gd name="connsiteY4" fmla="*/ 18080 h 409833"/>
                <a:gd name="connsiteX5" fmla="*/ 192071 w 296834"/>
                <a:gd name="connsiteY5" fmla="*/ 2144 h 409833"/>
                <a:gd name="connsiteX6" fmla="*/ 292448 w 296834"/>
                <a:gd name="connsiteY6" fmla="*/ 48051 h 409833"/>
                <a:gd name="connsiteX7" fmla="*/ 292804 w 296834"/>
                <a:gd name="connsiteY7" fmla="*/ 48407 h 409833"/>
                <a:gd name="connsiteX8" fmla="*/ 292923 w 296834"/>
                <a:gd name="connsiteY8" fmla="*/ 48883 h 409833"/>
                <a:gd name="connsiteX9" fmla="*/ 276749 w 296834"/>
                <a:gd name="connsiteY9" fmla="*/ 190885 h 409833"/>
                <a:gd name="connsiteX10" fmla="*/ 244876 w 296834"/>
                <a:gd name="connsiteY10" fmla="*/ 397227 h 409833"/>
                <a:gd name="connsiteX11" fmla="*/ 244876 w 296834"/>
                <a:gd name="connsiteY11" fmla="*/ 399130 h 409833"/>
                <a:gd name="connsiteX12" fmla="*/ 243092 w 296834"/>
                <a:gd name="connsiteY12" fmla="*/ 398655 h 409833"/>
                <a:gd name="connsiteX13" fmla="*/ 2973 w 296834"/>
                <a:gd name="connsiteY13" fmla="*/ 409477 h 409833"/>
                <a:gd name="connsiteX14" fmla="*/ 0 w 296834"/>
                <a:gd name="connsiteY14" fmla="*/ 409834 h 409833"/>
                <a:gd name="connsiteX15" fmla="*/ 1546 w 296834"/>
                <a:gd name="connsiteY15" fmla="*/ 406980 h 409833"/>
                <a:gd name="connsiteX16" fmla="*/ 1546 w 296834"/>
                <a:gd name="connsiteY16" fmla="*/ 406980 h 40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6834" h="409833">
                  <a:moveTo>
                    <a:pt x="1546" y="406980"/>
                  </a:moveTo>
                  <a:cubicBezTo>
                    <a:pt x="9633" y="393303"/>
                    <a:pt x="22002" y="329438"/>
                    <a:pt x="37344" y="222163"/>
                  </a:cubicBezTo>
                  <a:cubicBezTo>
                    <a:pt x="47691" y="148903"/>
                    <a:pt x="56730" y="74572"/>
                    <a:pt x="61249" y="36514"/>
                  </a:cubicBezTo>
                  <a:cubicBezTo>
                    <a:pt x="61963" y="30211"/>
                    <a:pt x="65768" y="24859"/>
                    <a:pt x="71477" y="22124"/>
                  </a:cubicBezTo>
                  <a:cubicBezTo>
                    <a:pt x="74331" y="20697"/>
                    <a:pt x="77304" y="19389"/>
                    <a:pt x="80159" y="18080"/>
                  </a:cubicBezTo>
                  <a:cubicBezTo>
                    <a:pt x="117265" y="1906"/>
                    <a:pt x="154965" y="-3446"/>
                    <a:pt x="192071" y="2144"/>
                  </a:cubicBezTo>
                  <a:cubicBezTo>
                    <a:pt x="229177" y="7852"/>
                    <a:pt x="263905" y="23789"/>
                    <a:pt x="292448" y="48051"/>
                  </a:cubicBezTo>
                  <a:lnTo>
                    <a:pt x="292804" y="48407"/>
                  </a:lnTo>
                  <a:lnTo>
                    <a:pt x="292923" y="48883"/>
                  </a:lnTo>
                  <a:cubicBezTo>
                    <a:pt x="293042" y="49715"/>
                    <a:pt x="308622" y="133918"/>
                    <a:pt x="276749" y="190885"/>
                  </a:cubicBezTo>
                  <a:cubicBezTo>
                    <a:pt x="245233" y="247019"/>
                    <a:pt x="244876" y="395681"/>
                    <a:pt x="244876" y="397227"/>
                  </a:cubicBezTo>
                  <a:lnTo>
                    <a:pt x="244876" y="399130"/>
                  </a:lnTo>
                  <a:lnTo>
                    <a:pt x="243092" y="398655"/>
                  </a:lnTo>
                  <a:cubicBezTo>
                    <a:pt x="194093" y="384621"/>
                    <a:pt x="4876" y="409120"/>
                    <a:pt x="2973" y="409477"/>
                  </a:cubicBezTo>
                  <a:lnTo>
                    <a:pt x="0" y="409834"/>
                  </a:lnTo>
                  <a:lnTo>
                    <a:pt x="1546" y="406980"/>
                  </a:lnTo>
                  <a:lnTo>
                    <a:pt x="1546" y="406980"/>
                  </a:lnTo>
                  <a:close/>
                </a:path>
              </a:pathLst>
            </a:custGeom>
            <a:solidFill>
              <a:srgbClr val="CCCCCB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579">
              <a:extLst>
                <a:ext uri="{FF2B5EF4-FFF2-40B4-BE49-F238E27FC236}">
                  <a16:creationId xmlns:a16="http://schemas.microsoft.com/office/drawing/2014/main" id="{D7041B11-AA5E-4576-BA3B-61B9A65BF258}"/>
                </a:ext>
              </a:extLst>
            </p:cNvPr>
            <p:cNvSpPr/>
            <p:nvPr/>
          </p:nvSpPr>
          <p:spPr>
            <a:xfrm>
              <a:off x="5728198" y="4812257"/>
              <a:ext cx="178412" cy="416729"/>
            </a:xfrm>
            <a:custGeom>
              <a:avLst/>
              <a:gdLst>
                <a:gd name="connsiteX0" fmla="*/ 0 w 178412"/>
                <a:gd name="connsiteY0" fmla="*/ 368206 h 416729"/>
                <a:gd name="connsiteX1" fmla="*/ 95738 w 178412"/>
                <a:gd name="connsiteY1" fmla="*/ 239881 h 416729"/>
                <a:gd name="connsiteX2" fmla="*/ 46382 w 178412"/>
                <a:gd name="connsiteY2" fmla="*/ 133558 h 416729"/>
                <a:gd name="connsiteX3" fmla="*/ 49951 w 178412"/>
                <a:gd name="connsiteY3" fmla="*/ 7493 h 416729"/>
                <a:gd name="connsiteX4" fmla="*/ 90386 w 178412"/>
                <a:gd name="connsiteY4" fmla="*/ 0 h 416729"/>
                <a:gd name="connsiteX5" fmla="*/ 90862 w 178412"/>
                <a:gd name="connsiteY5" fmla="*/ 238 h 416729"/>
                <a:gd name="connsiteX6" fmla="*/ 134152 w 178412"/>
                <a:gd name="connsiteY6" fmla="*/ 50902 h 416729"/>
                <a:gd name="connsiteX7" fmla="*/ 175897 w 178412"/>
                <a:gd name="connsiteY7" fmla="*/ 210862 h 416729"/>
                <a:gd name="connsiteX8" fmla="*/ 150922 w 178412"/>
                <a:gd name="connsiteY8" fmla="*/ 298751 h 416729"/>
                <a:gd name="connsiteX9" fmla="*/ 33419 w 178412"/>
                <a:gd name="connsiteY9" fmla="*/ 416729 h 416729"/>
                <a:gd name="connsiteX10" fmla="*/ 0 w 178412"/>
                <a:gd name="connsiteY10" fmla="*/ 368206 h 416729"/>
                <a:gd name="connsiteX11" fmla="*/ 0 w 178412"/>
                <a:gd name="connsiteY11" fmla="*/ 368206 h 41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412" h="416729">
                  <a:moveTo>
                    <a:pt x="0" y="368206"/>
                  </a:moveTo>
                  <a:lnTo>
                    <a:pt x="95738" y="239881"/>
                  </a:lnTo>
                  <a:lnTo>
                    <a:pt x="46382" y="133558"/>
                  </a:lnTo>
                  <a:lnTo>
                    <a:pt x="49951" y="7493"/>
                  </a:lnTo>
                  <a:lnTo>
                    <a:pt x="90386" y="0"/>
                  </a:lnTo>
                  <a:lnTo>
                    <a:pt x="90862" y="238"/>
                  </a:lnTo>
                  <a:cubicBezTo>
                    <a:pt x="110486" y="11774"/>
                    <a:pt x="125827" y="29613"/>
                    <a:pt x="134152" y="50902"/>
                  </a:cubicBezTo>
                  <a:cubicBezTo>
                    <a:pt x="143191" y="73498"/>
                    <a:pt x="161744" y="150327"/>
                    <a:pt x="175897" y="210862"/>
                  </a:cubicBezTo>
                  <a:cubicBezTo>
                    <a:pt x="183389" y="242497"/>
                    <a:pt x="173875" y="275798"/>
                    <a:pt x="150922" y="298751"/>
                  </a:cubicBezTo>
                  <a:lnTo>
                    <a:pt x="33419" y="416729"/>
                  </a:lnTo>
                  <a:lnTo>
                    <a:pt x="0" y="368206"/>
                  </a:lnTo>
                  <a:lnTo>
                    <a:pt x="0" y="368206"/>
                  </a:lnTo>
                  <a:close/>
                </a:path>
              </a:pathLst>
            </a:custGeom>
            <a:solidFill>
              <a:srgbClr val="CCCCCB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580">
              <a:extLst>
                <a:ext uri="{FF2B5EF4-FFF2-40B4-BE49-F238E27FC236}">
                  <a16:creationId xmlns:a16="http://schemas.microsoft.com/office/drawing/2014/main" id="{C72C4482-391C-4456-A683-538A92F71AC5}"/>
                </a:ext>
              </a:extLst>
            </p:cNvPr>
            <p:cNvSpPr/>
            <p:nvPr/>
          </p:nvSpPr>
          <p:spPr>
            <a:xfrm>
              <a:off x="5318619" y="4915033"/>
              <a:ext cx="138420" cy="65628"/>
            </a:xfrm>
            <a:custGeom>
              <a:avLst/>
              <a:gdLst>
                <a:gd name="connsiteX0" fmla="*/ 5100 w 138420"/>
                <a:gd name="connsiteY0" fmla="*/ 11634 h 65628"/>
                <a:gd name="connsiteX1" fmla="*/ 43039 w 138420"/>
                <a:gd name="connsiteY1" fmla="*/ 4974 h 65628"/>
                <a:gd name="connsiteX2" fmla="*/ 46725 w 138420"/>
                <a:gd name="connsiteY2" fmla="*/ 8066 h 65628"/>
                <a:gd name="connsiteX3" fmla="*/ 138420 w 138420"/>
                <a:gd name="connsiteY3" fmla="*/ 6639 h 65628"/>
                <a:gd name="connsiteX4" fmla="*/ 130214 w 138420"/>
                <a:gd name="connsiteY4" fmla="*/ 65628 h 65628"/>
                <a:gd name="connsiteX5" fmla="*/ 45298 w 138420"/>
                <a:gd name="connsiteY5" fmla="*/ 48383 h 65628"/>
                <a:gd name="connsiteX6" fmla="*/ 6646 w 138420"/>
                <a:gd name="connsiteY6" fmla="*/ 45648 h 65628"/>
                <a:gd name="connsiteX7" fmla="*/ 5100 w 138420"/>
                <a:gd name="connsiteY7" fmla="*/ 11634 h 65628"/>
                <a:gd name="connsiteX8" fmla="*/ 5100 w 138420"/>
                <a:gd name="connsiteY8" fmla="*/ 11634 h 6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420" h="65628">
                  <a:moveTo>
                    <a:pt x="5100" y="11634"/>
                  </a:moveTo>
                  <a:cubicBezTo>
                    <a:pt x="13782" y="-735"/>
                    <a:pt x="30789" y="-3708"/>
                    <a:pt x="43039" y="4974"/>
                  </a:cubicBezTo>
                  <a:cubicBezTo>
                    <a:pt x="44347" y="5926"/>
                    <a:pt x="45536" y="6996"/>
                    <a:pt x="46725" y="8066"/>
                  </a:cubicBezTo>
                  <a:lnTo>
                    <a:pt x="138420" y="6639"/>
                  </a:lnTo>
                  <a:lnTo>
                    <a:pt x="130214" y="65628"/>
                  </a:lnTo>
                  <a:lnTo>
                    <a:pt x="45298" y="48383"/>
                  </a:lnTo>
                  <a:cubicBezTo>
                    <a:pt x="33881" y="58373"/>
                    <a:pt x="16518" y="57065"/>
                    <a:pt x="6646" y="45648"/>
                  </a:cubicBezTo>
                  <a:cubicBezTo>
                    <a:pt x="-1560" y="36015"/>
                    <a:pt x="-2274" y="21981"/>
                    <a:pt x="5100" y="11634"/>
                  </a:cubicBezTo>
                  <a:lnTo>
                    <a:pt x="5100" y="11634"/>
                  </a:lnTo>
                  <a:close/>
                </a:path>
              </a:pathLst>
            </a:custGeom>
            <a:solidFill>
              <a:srgbClr val="F9B6B8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581">
              <a:extLst>
                <a:ext uri="{FF2B5EF4-FFF2-40B4-BE49-F238E27FC236}">
                  <a16:creationId xmlns:a16="http://schemas.microsoft.com/office/drawing/2014/main" id="{E97AE8AA-3DEA-417E-ADF5-0D653A48D424}"/>
                </a:ext>
              </a:extLst>
            </p:cNvPr>
            <p:cNvSpPr/>
            <p:nvPr/>
          </p:nvSpPr>
          <p:spPr>
            <a:xfrm>
              <a:off x="5369983" y="4762424"/>
              <a:ext cx="348106" cy="225491"/>
            </a:xfrm>
            <a:custGeom>
              <a:avLst/>
              <a:gdLst>
                <a:gd name="connsiteX0" fmla="*/ 0 w 348106"/>
                <a:gd name="connsiteY0" fmla="*/ 215501 h 225491"/>
                <a:gd name="connsiteX1" fmla="*/ 13082 w 348106"/>
                <a:gd name="connsiteY1" fmla="*/ 157702 h 225491"/>
                <a:gd name="connsiteX2" fmla="*/ 172567 w 348106"/>
                <a:gd name="connsiteY2" fmla="*/ 142122 h 225491"/>
                <a:gd name="connsiteX3" fmla="*/ 216214 w 348106"/>
                <a:gd name="connsiteY3" fmla="*/ 36393 h 225491"/>
                <a:gd name="connsiteX4" fmla="*/ 217522 w 348106"/>
                <a:gd name="connsiteY4" fmla="*/ 33302 h 225491"/>
                <a:gd name="connsiteX5" fmla="*/ 234648 w 348106"/>
                <a:gd name="connsiteY5" fmla="*/ 18435 h 225491"/>
                <a:gd name="connsiteX6" fmla="*/ 235005 w 348106"/>
                <a:gd name="connsiteY6" fmla="*/ 18197 h 225491"/>
                <a:gd name="connsiteX7" fmla="*/ 346798 w 348106"/>
                <a:gd name="connsiteY7" fmla="*/ 2142 h 225491"/>
                <a:gd name="connsiteX8" fmla="*/ 348106 w 348106"/>
                <a:gd name="connsiteY8" fmla="*/ 2380 h 225491"/>
                <a:gd name="connsiteX9" fmla="*/ 347988 w 348106"/>
                <a:gd name="connsiteY9" fmla="*/ 3688 h 225491"/>
                <a:gd name="connsiteX10" fmla="*/ 337879 w 348106"/>
                <a:gd name="connsiteY10" fmla="*/ 42697 h 225491"/>
                <a:gd name="connsiteX11" fmla="*/ 218949 w 348106"/>
                <a:gd name="connsiteY11" fmla="*/ 224897 h 225491"/>
                <a:gd name="connsiteX12" fmla="*/ 218473 w 348106"/>
                <a:gd name="connsiteY12" fmla="*/ 225491 h 225491"/>
                <a:gd name="connsiteX13" fmla="*/ 0 w 348106"/>
                <a:gd name="connsiteY13" fmla="*/ 215501 h 225491"/>
                <a:gd name="connsiteX14" fmla="*/ 0 w 348106"/>
                <a:gd name="connsiteY14" fmla="*/ 215501 h 22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8106" h="225491">
                  <a:moveTo>
                    <a:pt x="0" y="215501"/>
                  </a:moveTo>
                  <a:lnTo>
                    <a:pt x="13082" y="157702"/>
                  </a:lnTo>
                  <a:lnTo>
                    <a:pt x="172567" y="142122"/>
                  </a:lnTo>
                  <a:lnTo>
                    <a:pt x="216214" y="36393"/>
                  </a:lnTo>
                  <a:lnTo>
                    <a:pt x="217522" y="33302"/>
                  </a:lnTo>
                  <a:lnTo>
                    <a:pt x="234648" y="18435"/>
                  </a:lnTo>
                  <a:lnTo>
                    <a:pt x="235005" y="18197"/>
                  </a:lnTo>
                  <a:cubicBezTo>
                    <a:pt x="272111" y="1904"/>
                    <a:pt x="309692" y="-3448"/>
                    <a:pt x="346798" y="2142"/>
                  </a:cubicBezTo>
                  <a:lnTo>
                    <a:pt x="348106" y="2380"/>
                  </a:lnTo>
                  <a:lnTo>
                    <a:pt x="347988" y="3688"/>
                  </a:lnTo>
                  <a:cubicBezTo>
                    <a:pt x="347155" y="17246"/>
                    <a:pt x="343706" y="30447"/>
                    <a:pt x="337879" y="42697"/>
                  </a:cubicBezTo>
                  <a:cubicBezTo>
                    <a:pt x="321347" y="77067"/>
                    <a:pt x="219901" y="223470"/>
                    <a:pt x="218949" y="224897"/>
                  </a:cubicBezTo>
                  <a:lnTo>
                    <a:pt x="218473" y="225491"/>
                  </a:lnTo>
                  <a:lnTo>
                    <a:pt x="0" y="215501"/>
                  </a:lnTo>
                  <a:lnTo>
                    <a:pt x="0" y="215501"/>
                  </a:lnTo>
                  <a:close/>
                </a:path>
              </a:pathLst>
            </a:custGeom>
            <a:solidFill>
              <a:srgbClr val="CCCCCB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582">
              <a:extLst>
                <a:ext uri="{FF2B5EF4-FFF2-40B4-BE49-F238E27FC236}">
                  <a16:creationId xmlns:a16="http://schemas.microsoft.com/office/drawing/2014/main" id="{1AAFA847-4D1F-4A65-BE23-5A9D31A920F6}"/>
                </a:ext>
              </a:extLst>
            </p:cNvPr>
            <p:cNvSpPr/>
            <p:nvPr/>
          </p:nvSpPr>
          <p:spPr>
            <a:xfrm>
              <a:off x="5036029" y="5815546"/>
              <a:ext cx="1101762" cy="5708"/>
            </a:xfrm>
            <a:custGeom>
              <a:avLst/>
              <a:gdLst>
                <a:gd name="connsiteX0" fmla="*/ 1098909 w 1101762"/>
                <a:gd name="connsiteY0" fmla="*/ 5708 h 5708"/>
                <a:gd name="connsiteX1" fmla="*/ 2855 w 1101762"/>
                <a:gd name="connsiteY1" fmla="*/ 5708 h 5708"/>
                <a:gd name="connsiteX2" fmla="*/ 0 w 1101762"/>
                <a:gd name="connsiteY2" fmla="*/ 2854 h 5708"/>
                <a:gd name="connsiteX3" fmla="*/ 2855 w 1101762"/>
                <a:gd name="connsiteY3" fmla="*/ 0 h 5708"/>
                <a:gd name="connsiteX4" fmla="*/ 1098909 w 1101762"/>
                <a:gd name="connsiteY4" fmla="*/ 0 h 5708"/>
                <a:gd name="connsiteX5" fmla="*/ 1101763 w 1101762"/>
                <a:gd name="connsiteY5" fmla="*/ 2854 h 5708"/>
                <a:gd name="connsiteX6" fmla="*/ 1098909 w 1101762"/>
                <a:gd name="connsiteY6" fmla="*/ 5708 h 5708"/>
                <a:gd name="connsiteX7" fmla="*/ 1098909 w 1101762"/>
                <a:gd name="connsiteY7" fmla="*/ 5708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1762" h="5708">
                  <a:moveTo>
                    <a:pt x="1098909" y="5708"/>
                  </a:moveTo>
                  <a:lnTo>
                    <a:pt x="2855" y="5708"/>
                  </a:lnTo>
                  <a:cubicBezTo>
                    <a:pt x="1308" y="5708"/>
                    <a:pt x="0" y="4400"/>
                    <a:pt x="0" y="2854"/>
                  </a:cubicBezTo>
                  <a:cubicBezTo>
                    <a:pt x="0" y="1308"/>
                    <a:pt x="1308" y="0"/>
                    <a:pt x="2855" y="0"/>
                  </a:cubicBezTo>
                  <a:lnTo>
                    <a:pt x="1098909" y="0"/>
                  </a:lnTo>
                  <a:cubicBezTo>
                    <a:pt x="1100455" y="0"/>
                    <a:pt x="1101763" y="1308"/>
                    <a:pt x="1101763" y="2854"/>
                  </a:cubicBezTo>
                  <a:cubicBezTo>
                    <a:pt x="1101763" y="4400"/>
                    <a:pt x="1100455" y="5708"/>
                    <a:pt x="1098909" y="5708"/>
                  </a:cubicBezTo>
                  <a:lnTo>
                    <a:pt x="1098909" y="5708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583">
              <a:extLst>
                <a:ext uri="{FF2B5EF4-FFF2-40B4-BE49-F238E27FC236}">
                  <a16:creationId xmlns:a16="http://schemas.microsoft.com/office/drawing/2014/main" id="{D7C65864-13AB-4E72-A1E3-8BD3AC44AAEE}"/>
                </a:ext>
              </a:extLst>
            </p:cNvPr>
            <p:cNvSpPr/>
            <p:nvPr/>
          </p:nvSpPr>
          <p:spPr>
            <a:xfrm>
              <a:off x="3330580" y="5425933"/>
              <a:ext cx="1103190" cy="5708"/>
            </a:xfrm>
            <a:custGeom>
              <a:avLst/>
              <a:gdLst>
                <a:gd name="connsiteX0" fmla="*/ 1100336 w 1103190"/>
                <a:gd name="connsiteY0" fmla="*/ 5708 h 5708"/>
                <a:gd name="connsiteX1" fmla="*/ 2854 w 1103190"/>
                <a:gd name="connsiteY1" fmla="*/ 5708 h 5708"/>
                <a:gd name="connsiteX2" fmla="*/ 0 w 1103190"/>
                <a:gd name="connsiteY2" fmla="*/ 2854 h 5708"/>
                <a:gd name="connsiteX3" fmla="*/ 2854 w 1103190"/>
                <a:gd name="connsiteY3" fmla="*/ 0 h 5708"/>
                <a:gd name="connsiteX4" fmla="*/ 1100336 w 1103190"/>
                <a:gd name="connsiteY4" fmla="*/ 0 h 5708"/>
                <a:gd name="connsiteX5" fmla="*/ 1103190 w 1103190"/>
                <a:gd name="connsiteY5" fmla="*/ 2854 h 5708"/>
                <a:gd name="connsiteX6" fmla="*/ 1100336 w 1103190"/>
                <a:gd name="connsiteY6" fmla="*/ 5708 h 5708"/>
                <a:gd name="connsiteX7" fmla="*/ 1100336 w 1103190"/>
                <a:gd name="connsiteY7" fmla="*/ 5708 h 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3190" h="5708">
                  <a:moveTo>
                    <a:pt x="1100336" y="5708"/>
                  </a:moveTo>
                  <a:lnTo>
                    <a:pt x="2854" y="5708"/>
                  </a:lnTo>
                  <a:cubicBezTo>
                    <a:pt x="1308" y="5708"/>
                    <a:pt x="0" y="4400"/>
                    <a:pt x="0" y="2854"/>
                  </a:cubicBezTo>
                  <a:cubicBezTo>
                    <a:pt x="0" y="1308"/>
                    <a:pt x="1308" y="0"/>
                    <a:pt x="2854" y="0"/>
                  </a:cubicBezTo>
                  <a:lnTo>
                    <a:pt x="1100336" y="0"/>
                  </a:lnTo>
                  <a:cubicBezTo>
                    <a:pt x="1101882" y="0"/>
                    <a:pt x="1103190" y="1308"/>
                    <a:pt x="1103190" y="2854"/>
                  </a:cubicBezTo>
                  <a:cubicBezTo>
                    <a:pt x="1103190" y="4400"/>
                    <a:pt x="1101882" y="5708"/>
                    <a:pt x="1100336" y="5708"/>
                  </a:cubicBezTo>
                  <a:lnTo>
                    <a:pt x="1100336" y="5708"/>
                  </a:lnTo>
                  <a:close/>
                </a:path>
              </a:pathLst>
            </a:custGeom>
            <a:solidFill>
              <a:srgbClr val="403D56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9996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4980" y="395161"/>
            <a:ext cx="756489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การโอนลิขสิทธิ์ ทำได้ 2 วิธี (มาตรา17)</a:t>
            </a:r>
          </a:p>
          <a:p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6572" y="2149486"/>
            <a:ext cx="3889828" cy="2862322"/>
          </a:xfrm>
          <a:prstGeom prst="rect">
            <a:avLst/>
          </a:prstGeom>
          <a:solidFill>
            <a:srgbClr val="FAC0BC"/>
          </a:solidFill>
        </p:spPr>
        <p:txBody>
          <a:bodyPr wrap="square" rtlCol="0">
            <a:spAutoFit/>
          </a:bodyPr>
          <a:lstStyle/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วิธีที่ 1 การโอนโดยทางมรดก</a:t>
            </a: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4514" y="2149486"/>
            <a:ext cx="4825999" cy="2862322"/>
          </a:xfrm>
          <a:prstGeom prst="rect">
            <a:avLst/>
          </a:prstGeom>
          <a:solidFill>
            <a:srgbClr val="E7E5FF"/>
          </a:solidFill>
        </p:spPr>
        <p:txBody>
          <a:bodyPr wrap="square" rtlCol="0">
            <a:spAutoFit/>
          </a:bodyPr>
          <a:lstStyle/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วิธีที่ 2 การโอนโดยทางนิติกรรม</a:t>
            </a:r>
          </a:p>
          <a:p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ต้องทำเป็นหนังสือลงลายมือชื่อผู้โอนและผู้รับโอน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ผู้โอนและผู้รับโอนกำหนดระยะเวลาในการโอนลิขสิทธิ์ แต่หากไม่ได้กำหนดไว้กฎหมายให้ถือว่ามีระยะเวลา 10 ปี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16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608" y="395161"/>
            <a:ext cx="774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การใช้ลิขสิทธิ์อย่างเป็นธรรม </a:t>
            </a:r>
            <a:r>
              <a:rPr lang="en-US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FAIR USE 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965B5-8AB9-4A0D-A0E8-C580A0D598B4}"/>
              </a:ext>
            </a:extLst>
          </p:cNvPr>
          <p:cNvSpPr/>
          <p:nvPr/>
        </p:nvSpPr>
        <p:spPr>
          <a:xfrm>
            <a:off x="1543717" y="1548151"/>
            <a:ext cx="3586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000" b="1" dirty="0">
                <a:ln/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หลักเกณฑ์ของข้อยกเว้น</a:t>
            </a:r>
            <a:endParaRPr lang="en-US" sz="4000" b="1" cap="none" spc="0" dirty="0">
              <a:ln/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304CC-6A47-4141-B743-B3FF5FDA3027}"/>
              </a:ext>
            </a:extLst>
          </p:cNvPr>
          <p:cNvSpPr txBox="1"/>
          <p:nvPr/>
        </p:nvSpPr>
        <p:spPr>
          <a:xfrm>
            <a:off x="1359348" y="2256037"/>
            <a:ext cx="8903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ไม่ขัดต่อการแสวางหาประโยชน์จากงานอันมีลิขสิทธิ์ตามปกติของเจ้าของลิขสิทธิ์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ไม่กระทบกระเทือนถึงสิทธิ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อันชอบ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ด้วยกฎหมายของเจ้าของลิขสิทธิ์เกินสมควร</a:t>
            </a:r>
          </a:p>
          <a:p>
            <a:endParaRPr lang="en-US" sz="2800" b="1" u="sng" dirty="0">
              <a:solidFill>
                <a:schemeClr val="accent1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7ECFF-5A79-464B-81D1-A3FF402E34B4}"/>
              </a:ext>
            </a:extLst>
          </p:cNvPr>
          <p:cNvSpPr/>
          <p:nvPr/>
        </p:nvSpPr>
        <p:spPr>
          <a:xfrm>
            <a:off x="1465169" y="3184325"/>
            <a:ext cx="17588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0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กรณีเฉพาะ</a:t>
            </a:r>
            <a:endParaRPr lang="en-US" sz="4000" b="1" cap="none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1851C-4B55-4444-9692-BC787059CB01}"/>
              </a:ext>
            </a:extLst>
          </p:cNvPr>
          <p:cNvSpPr txBox="1"/>
          <p:nvPr/>
        </p:nvSpPr>
        <p:spPr>
          <a:xfrm>
            <a:off x="1389828" y="3876822"/>
            <a:ext cx="94413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ทำซ้ำ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ดัดแปลง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นำออก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แสดง หรือ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ทำให้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ปรากฏโดยผู้สอน เพื่อประโยชน์การสอนของ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ตน</a:t>
            </a:r>
          </a:p>
          <a:p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    </a:t>
            </a:r>
            <a:r>
              <a:rPr lang="th-TH" sz="2800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ไม่ใช่เพื่อหากำไร</a:t>
            </a:r>
            <a:endParaRPr lang="th-TH" sz="28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นำงาน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นั้นมาใช้เป็นส่วนหนึ่งในการถามและตอบในการ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สอบ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ติ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ชม วิจารณ์ หรือแนะนำผลงานโดยมีการรับรู้ถึงความเป็นเจ้าของลิขสิทธิ์ในงานนั้น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เสนอ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รายงานข่าวสื่อสารมวลชน โดยมีการรับรู้ถึงความเป็นเจ้าของลิขสิทธิ์</a:t>
            </a:r>
          </a:p>
        </p:txBody>
      </p:sp>
    </p:spTree>
    <p:extLst>
      <p:ext uri="{BB962C8B-B14F-4D97-AF65-F5344CB8AC3E}">
        <p14:creationId xmlns:p14="http://schemas.microsoft.com/office/powerpoint/2010/main" val="23373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608" y="395161"/>
            <a:ext cx="35301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การละเมิดลิขสิทธิ์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73A05-CA9E-4F57-BF32-38C4C1C6EF59}"/>
              </a:ext>
            </a:extLst>
          </p:cNvPr>
          <p:cNvSpPr txBox="1"/>
          <p:nvPr/>
        </p:nvSpPr>
        <p:spPr>
          <a:xfrm>
            <a:off x="1524000" y="1681348"/>
            <a:ext cx="100438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ละเมิดขั้นต้น กระทำแก่งานโดยไม่ได้รับอนุญาตจากเจ้าของลิขสิทธิ์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ทำซ้ำ ดัดแปลง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เผยแพร่ต่อสาธารณชน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ให้เช่าต้นฉบับหรือสำเนาโปรแกรมคอมพิวเตอร์ สิ่งบันทึกเสียงโสตทัศนวัสดุและภาพยนตร์</a:t>
            </a:r>
          </a:p>
          <a:p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>
              <a:solidFill>
                <a:schemeClr val="accent1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430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31" y="210326"/>
            <a:ext cx="8602307" cy="64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608" y="395161"/>
            <a:ext cx="35301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การละเมิดลิขสิทธิ์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73A05-CA9E-4F57-BF32-38C4C1C6EF59}"/>
              </a:ext>
            </a:extLst>
          </p:cNvPr>
          <p:cNvSpPr txBox="1"/>
          <p:nvPr/>
        </p:nvSpPr>
        <p:spPr>
          <a:xfrm>
            <a:off x="1779922" y="1761913"/>
            <a:ext cx="91783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ละเมิดขั้นรอง การกระทำแก่งานเพื่อหากำไร โดยผู้กระทำรู้หรือมีเหตุอันควรรู้ว่างานนั้นเป็นงานละเมิด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ขาย ให้เช่า ให้เช่าซื้อ ฯลฯ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แจกจ่ายในลักษณะที่อาจก่อให้เกิดความเสียหาย แก่เจ้าของลิขสิทธิ์</a:t>
            </a:r>
          </a:p>
          <a:p>
            <a:pPr marL="457200" indent="-457200">
              <a:buFont typeface="Wingdings" panose="05000000000000000000" pitchFamily="2" charset="2"/>
              <a:buChar char="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นำหรือสั่งเข้ามาในราชอาณาจักร</a:t>
            </a:r>
          </a:p>
          <a:p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>
              <a:solidFill>
                <a:schemeClr val="accent1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568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555" y="795950"/>
            <a:ext cx="7480051" cy="5386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662" y="6277855"/>
            <a:ext cx="359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https://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www.voathai.com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1185" y="118237"/>
            <a:ext cx="29113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การละเมิดลิขสิทธิ์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4153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7276" y="396912"/>
            <a:ext cx="3632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คดีละเมิดลิขสิทธิ์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915" y="1450654"/>
            <a:ext cx="9831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คดีที่สำนักพิมพ์ จอห์น ไวลีย์ แอนด์ ซัน เป็นโจทก์ยื่นฟ้องร้องนายสุภาพ เกิดแสง ละเมิดลิขสิทธิ์ของสำนักพิมพ์ด้วยการซื้อหนังสือตำรา 8 ปก ที่จัดพิมพ์จำหน่ายใยต่างประเทศ (อินเตอร์เนชั่นแนล เอดิชั่น) แล้วนำมาขายต่อผ่านเว็บประมูลออนไลน์อีเบย์ (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e-Bay)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ให้กับผู้ซื้อในสหรัฐอเมริกา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โดยใช้ข้อกฎหมายลิขสิทธิ์ของอเมริกา 2 ข้อหลักที่เกี่ยวกับคดีนี้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1) เจ้าของลิขสิทธิ์ มีสิทธิ์ขาดการจัดจำหน่ายแจกจ่ายไม่ว่าจะรูปแบบใดก็ตาม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6" y="3697423"/>
            <a:ext cx="3656379" cy="2705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6915" y="3665288"/>
            <a:ext cx="6923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กฎหมายที่เรียกว่า “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First sale doctrine”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คือกฎของการขายครั้งแรก ถ้ามีการขายครั้งแรกแล้ว หลักการคือ เจ้าของลิขสิทธิ์ได้รับเงินจากตรงนั้นแล้ว ดังนั้น จะมาเอาสิทธิ์จากการขายครั้งที่สอง ครั้งที่สาม ไม่ได้ </a:t>
            </a:r>
          </a:p>
        </p:txBody>
      </p:sp>
    </p:spTree>
    <p:extLst>
      <p:ext uri="{BB962C8B-B14F-4D97-AF65-F5344CB8AC3E}">
        <p14:creationId xmlns:p14="http://schemas.microsoft.com/office/powerpoint/2010/main" val="616983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608" y="395161"/>
            <a:ext cx="68980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ทำอย่างไรไม่ให้ละเมิดลิขสิทธิ์ผู้อื่น ?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915" y="1450654"/>
            <a:ext cx="9245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คิด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เอง เขียนเอง วาดเอง ถ่ายรูป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ใช้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งานที่ไม่มีลิขสิทธิ์ หรือสิ้นสุดการคุ้มครองลิขสิทธิ์หรือเจ้าของสละลิขสิทธิ์</a:t>
            </a:r>
          </a:p>
          <a:p>
            <a:pPr>
              <a:lnSpc>
                <a:spcPct val="150000"/>
              </a:lnSpc>
            </a:pP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ใช้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งานที่อนุญาตให้ใช้ตามเงื่อนไขที่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กำหนดล่วงหน้า 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ใช้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งานโดยอ้างหลัก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Fair use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ใช้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งานที่มีลิขสิทธิ์ด้วยการขออนุญาต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47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20114" y="2074397"/>
            <a:ext cx="4814138" cy="1754326"/>
          </a:xfrm>
          <a:prstGeom prst="rect">
            <a:avLst/>
          </a:prstGeom>
          <a:solidFill>
            <a:srgbClr val="F89D95"/>
          </a:solidFill>
        </p:spPr>
        <p:txBody>
          <a:bodyPr wrap="none">
            <a:spAutoFit/>
          </a:bodyPr>
          <a:lstStyle/>
          <a:p>
            <a:pPr algn="ctr"/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การระบุรับรู้</a:t>
            </a:r>
          </a:p>
          <a:p>
            <a:pPr algn="ctr"/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ความเป็นเจ้าของลิขสิทธิ์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8400" y="6260438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กรมทรัพย์สินทางปัญญา.(2559).หนังสือคู่มือการใช้งานลิขสิทธิ์ที่เป็นธรรม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524160"/>
            <a:ext cx="5718628" cy="57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801" y="251346"/>
            <a:ext cx="44502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ปริมาณการใช้งานลิขสิทธิ์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1" y="6396335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กรมทรัพย์สินทางปัญญา.(2559).หนังสือคู่มือการใช้งานลิขสิทธิ์ที่เป็นธรรม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4521" y="445401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(คู่มือการใช้งานลิขสิทธิ์ที่เป็นธรรม)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5" y="1318682"/>
            <a:ext cx="5989302" cy="43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801" y="251346"/>
            <a:ext cx="44502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ปริมาณการใช้งานลิขสิทธิ์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1" y="6396335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กรมทรัพย์สินทางปัญญา.(2559).หนังสือคู่มือการใช้งานลิขสิทธิ์ที่เป็นธรรม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4521" y="445401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(คู่มือการใช้งานลิขสิทธิ์ที่เป็นธรรม)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34" y="1466286"/>
            <a:ext cx="5888567" cy="3906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395" y="1821885"/>
            <a:ext cx="5504305" cy="28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801" y="251346"/>
            <a:ext cx="44502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ปริมาณการใช้งานลิขสิทธิ์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311"/>
          <a:stretch/>
        </p:blipFill>
        <p:spPr>
          <a:xfrm>
            <a:off x="3142903" y="965255"/>
            <a:ext cx="5967846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99" y="3356821"/>
            <a:ext cx="5962650" cy="298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1" y="6396335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กรมทรัพย์สินทางปัญญา.(2559).หนังสือคู่มือการใช้งานลิขสิทธิ์ที่เป็นธรรม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4521" y="445401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(คู่มือการใช้งานลิขสิทธิ์ที่เป็นธรรม)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23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801" y="251346"/>
            <a:ext cx="44502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ปริมาณการใช้งานลิขสิทธิ์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1" y="6396335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กรมทรัพย์สินทางปัญญา.(2559).หนังสือคู่มือการใช้งานลิขสิทธิ์ที่เป็นธรรม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4521" y="445401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(คู่มือการใช้งานลิขสิทธิ์ที่เป็นธรรม)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29" y="1616604"/>
            <a:ext cx="5486400" cy="3590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425" y="1983317"/>
            <a:ext cx="52387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801" y="251346"/>
            <a:ext cx="44502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ปริมาณการใช้งานลิขสิทธิ์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1" y="6396335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กรมทรัพย์สินทางปัญญา.(2559).หนังสือคู่มือการใช้งานลิขสิทธิ์ที่เป็นธรรม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4521" y="445401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(คู่มือการใช้งานลิขสิทธิ์ที่เป็นธรรม)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27" y="988405"/>
            <a:ext cx="3772743" cy="5326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484" y="988405"/>
            <a:ext cx="3791279" cy="53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909943" y="-644026"/>
            <a:ext cx="10350201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เครื่องหมายการค้า 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Trademark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5012" y="1517140"/>
            <a:ext cx="8714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สิทธิแต่เพียงผู้เดียว ที่จะใช้เครื่องหมายการค้ากับสินค้าที่จดทะเบียนไว้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สิทธิตามกฎหมายที่จะฟ้องร้องและเรียกค่าเสียหาย</a:t>
            </a:r>
          </a:p>
          <a:p>
            <a:pPr algn="ctr"/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อายุการคุ้มครอง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 ปี นับตั้งแต่วันรับจดทะเบียน และต่ออายุได้อีกคราวละ 10 ปี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52" y="4424878"/>
            <a:ext cx="2108499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24" y="4436754"/>
            <a:ext cx="1266305" cy="126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02" y="4442432"/>
            <a:ext cx="2044932" cy="1274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07" y="4436754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608" y="395161"/>
            <a:ext cx="60548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สัญญาอนุญาตให้ใช้งานลิขสิทธิ์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6538" y="1442239"/>
            <a:ext cx="9260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ัญญาซึ่งมีคู่สัญญาสองฝ่ายตกลงให้สิทธิในการใช้สิทธิดังกล่าวแก่คู่สัญญาอีกฝ่ายโดยคู่สัญญาสามารถตกลงเงื่อนไขและข้อจำกัดการใช้สิทธิต่างๆ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538" y="3151354"/>
            <a:ext cx="475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u="sng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สัญญาอนุญาตให้ใช้สิทธิแบ่งได้ 3 ประเภท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6538" y="3859877"/>
            <a:ext cx="10266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สัญญาอนุญาตให้ใช้ลิขสิทธิ์เด็ดขาด (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exclusive copyright licensing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agreement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)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สัญญาอนุญาตให้ใช้ลิขสิทธิ์แต่เพียงผู้เดียว (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sole copyright licensing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agreement)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สัญญาอนุญาตให้ใช้ลิขสิทธิ์ไม่เด็ดขาด (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non-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exclusive copyright 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licensing agreement)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CBDA39-F672-4E2D-A354-61A8CCFA41AD}"/>
              </a:ext>
            </a:extLst>
          </p:cNvPr>
          <p:cNvGrpSpPr/>
          <p:nvPr/>
        </p:nvGrpSpPr>
        <p:grpSpPr>
          <a:xfrm>
            <a:off x="25182" y="5076549"/>
            <a:ext cx="1722693" cy="2359085"/>
            <a:chOff x="1172723" y="1718306"/>
            <a:chExt cx="1722693" cy="2359085"/>
          </a:xfrm>
        </p:grpSpPr>
        <p:sp>
          <p:nvSpPr>
            <p:cNvPr id="8" name="Freeform: Shape 340">
              <a:extLst>
                <a:ext uri="{FF2B5EF4-FFF2-40B4-BE49-F238E27FC236}">
                  <a16:creationId xmlns:a16="http://schemas.microsoft.com/office/drawing/2014/main" id="{56C59381-AEBE-4F3D-AE9D-28261FD664D8}"/>
                </a:ext>
              </a:extLst>
            </p:cNvPr>
            <p:cNvSpPr/>
            <p:nvPr/>
          </p:nvSpPr>
          <p:spPr>
            <a:xfrm>
              <a:off x="1319007" y="1718306"/>
              <a:ext cx="1479482" cy="1667748"/>
            </a:xfrm>
            <a:custGeom>
              <a:avLst/>
              <a:gdLst>
                <a:gd name="connsiteX0" fmla="*/ 0 w 1479482"/>
                <a:gd name="connsiteY0" fmla="*/ 413994 h 1667748"/>
                <a:gd name="connsiteX1" fmla="*/ 907551 w 1479482"/>
                <a:gd name="connsiteY1" fmla="*/ 0 h 1667748"/>
                <a:gd name="connsiteX2" fmla="*/ 1479483 w 1479482"/>
                <a:gd name="connsiteY2" fmla="*/ 1253874 h 1667748"/>
                <a:gd name="connsiteX3" fmla="*/ 571932 w 1479482"/>
                <a:gd name="connsiteY3" fmla="*/ 1667748 h 1667748"/>
                <a:gd name="connsiteX4" fmla="*/ 0 w 1479482"/>
                <a:gd name="connsiteY4" fmla="*/ 413994 h 166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482" h="1667748">
                  <a:moveTo>
                    <a:pt x="0" y="413994"/>
                  </a:moveTo>
                  <a:lnTo>
                    <a:pt x="907551" y="0"/>
                  </a:lnTo>
                  <a:lnTo>
                    <a:pt x="1479483" y="1253874"/>
                  </a:lnTo>
                  <a:lnTo>
                    <a:pt x="571932" y="1667748"/>
                  </a:lnTo>
                  <a:lnTo>
                    <a:pt x="0" y="413994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41">
              <a:extLst>
                <a:ext uri="{FF2B5EF4-FFF2-40B4-BE49-F238E27FC236}">
                  <a16:creationId xmlns:a16="http://schemas.microsoft.com/office/drawing/2014/main" id="{ADA2FC01-E6EB-4391-9BD6-B53CA557EF72}"/>
                </a:ext>
              </a:extLst>
            </p:cNvPr>
            <p:cNvSpPr/>
            <p:nvPr/>
          </p:nvSpPr>
          <p:spPr>
            <a:xfrm>
              <a:off x="1334824" y="1732816"/>
              <a:ext cx="1443684" cy="1629571"/>
            </a:xfrm>
            <a:custGeom>
              <a:avLst/>
              <a:gdLst>
                <a:gd name="connsiteX0" fmla="*/ 0 w 1443684"/>
                <a:gd name="connsiteY0" fmla="*/ 403409 h 1629571"/>
                <a:gd name="connsiteX1" fmla="*/ 884360 w 1443684"/>
                <a:gd name="connsiteY1" fmla="*/ 0 h 1629571"/>
                <a:gd name="connsiteX2" fmla="*/ 1443685 w 1443684"/>
                <a:gd name="connsiteY2" fmla="*/ 1226163 h 1629571"/>
                <a:gd name="connsiteX3" fmla="*/ 559325 w 1443684"/>
                <a:gd name="connsiteY3" fmla="*/ 1629572 h 1629571"/>
                <a:gd name="connsiteX4" fmla="*/ 0 w 1443684"/>
                <a:gd name="connsiteY4" fmla="*/ 403409 h 162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684" h="1629571">
                  <a:moveTo>
                    <a:pt x="0" y="403409"/>
                  </a:moveTo>
                  <a:lnTo>
                    <a:pt x="884360" y="0"/>
                  </a:lnTo>
                  <a:lnTo>
                    <a:pt x="1443685" y="1226163"/>
                  </a:lnTo>
                  <a:lnTo>
                    <a:pt x="559325" y="1629572"/>
                  </a:lnTo>
                  <a:lnTo>
                    <a:pt x="0" y="403409"/>
                  </a:lnTo>
                  <a:close/>
                </a:path>
              </a:pathLst>
            </a:custGeom>
            <a:solidFill>
              <a:srgbClr val="FFFFFF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42">
              <a:extLst>
                <a:ext uri="{FF2B5EF4-FFF2-40B4-BE49-F238E27FC236}">
                  <a16:creationId xmlns:a16="http://schemas.microsoft.com/office/drawing/2014/main" id="{245D9025-467A-4720-A2F8-C718659D9533}"/>
                </a:ext>
              </a:extLst>
            </p:cNvPr>
            <p:cNvSpPr/>
            <p:nvPr/>
          </p:nvSpPr>
          <p:spPr>
            <a:xfrm>
              <a:off x="1544021" y="1801557"/>
              <a:ext cx="487254" cy="306362"/>
            </a:xfrm>
            <a:custGeom>
              <a:avLst/>
              <a:gdLst>
                <a:gd name="connsiteX0" fmla="*/ 0 w 487254"/>
                <a:gd name="connsiteY0" fmla="*/ 200039 h 306362"/>
                <a:gd name="connsiteX1" fmla="*/ 438731 w 487254"/>
                <a:gd name="connsiteY1" fmla="*/ 0 h 306362"/>
                <a:gd name="connsiteX2" fmla="*/ 487254 w 487254"/>
                <a:gd name="connsiteY2" fmla="*/ 106204 h 306362"/>
                <a:gd name="connsiteX3" fmla="*/ 48523 w 487254"/>
                <a:gd name="connsiteY3" fmla="*/ 306362 h 306362"/>
                <a:gd name="connsiteX4" fmla="*/ 0 w 487254"/>
                <a:gd name="connsiteY4" fmla="*/ 200039 h 30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254" h="306362">
                  <a:moveTo>
                    <a:pt x="0" y="200039"/>
                  </a:moveTo>
                  <a:lnTo>
                    <a:pt x="438731" y="0"/>
                  </a:lnTo>
                  <a:lnTo>
                    <a:pt x="487254" y="106204"/>
                  </a:lnTo>
                  <a:lnTo>
                    <a:pt x="48523" y="306362"/>
                  </a:lnTo>
                  <a:lnTo>
                    <a:pt x="0" y="200039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43">
              <a:extLst>
                <a:ext uri="{FF2B5EF4-FFF2-40B4-BE49-F238E27FC236}">
                  <a16:creationId xmlns:a16="http://schemas.microsoft.com/office/drawing/2014/main" id="{AB89DAEF-E69E-40EE-8A74-11432B53E453}"/>
                </a:ext>
              </a:extLst>
            </p:cNvPr>
            <p:cNvSpPr/>
            <p:nvPr/>
          </p:nvSpPr>
          <p:spPr>
            <a:xfrm>
              <a:off x="1676556" y="1791136"/>
              <a:ext cx="135603" cy="138412"/>
            </a:xfrm>
            <a:custGeom>
              <a:avLst/>
              <a:gdLst>
                <a:gd name="connsiteX0" fmla="*/ 39080 w 135603"/>
                <a:gd name="connsiteY0" fmla="*/ 6020 h 138412"/>
                <a:gd name="connsiteX1" fmla="*/ 6375 w 135603"/>
                <a:gd name="connsiteY1" fmla="*/ 97358 h 138412"/>
                <a:gd name="connsiteX2" fmla="*/ 96523 w 135603"/>
                <a:gd name="connsiteY2" fmla="*/ 132443 h 138412"/>
                <a:gd name="connsiteX3" fmla="*/ 129229 w 135603"/>
                <a:gd name="connsiteY3" fmla="*/ 41105 h 138412"/>
                <a:gd name="connsiteX4" fmla="*/ 39080 w 135603"/>
                <a:gd name="connsiteY4" fmla="*/ 6020 h 138412"/>
                <a:gd name="connsiteX5" fmla="*/ 39080 w 135603"/>
                <a:gd name="connsiteY5" fmla="*/ 6020 h 138412"/>
                <a:gd name="connsiteX6" fmla="*/ 84393 w 135603"/>
                <a:gd name="connsiteY6" fmla="*/ 105683 h 138412"/>
                <a:gd name="connsiteX7" fmla="*/ 31112 w 135603"/>
                <a:gd name="connsiteY7" fmla="*/ 87130 h 138412"/>
                <a:gd name="connsiteX8" fmla="*/ 49546 w 135603"/>
                <a:gd name="connsiteY8" fmla="*/ 33493 h 138412"/>
                <a:gd name="connsiteX9" fmla="*/ 102827 w 135603"/>
                <a:gd name="connsiteY9" fmla="*/ 52046 h 138412"/>
                <a:gd name="connsiteX10" fmla="*/ 103183 w 135603"/>
                <a:gd name="connsiteY10" fmla="*/ 52879 h 138412"/>
                <a:gd name="connsiteX11" fmla="*/ 84393 w 135603"/>
                <a:gd name="connsiteY11" fmla="*/ 105683 h 138412"/>
                <a:gd name="connsiteX12" fmla="*/ 84393 w 135603"/>
                <a:gd name="connsiteY12" fmla="*/ 105683 h 138412"/>
                <a:gd name="connsiteX13" fmla="*/ 84393 w 135603"/>
                <a:gd name="connsiteY13" fmla="*/ 105683 h 1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603" h="138412">
                  <a:moveTo>
                    <a:pt x="39080" y="6020"/>
                  </a:moveTo>
                  <a:cubicBezTo>
                    <a:pt x="5186" y="21600"/>
                    <a:pt x="-9443" y="62512"/>
                    <a:pt x="6375" y="97358"/>
                  </a:cubicBezTo>
                  <a:cubicBezTo>
                    <a:pt x="22192" y="132324"/>
                    <a:pt x="62510" y="147903"/>
                    <a:pt x="96523" y="132443"/>
                  </a:cubicBezTo>
                  <a:cubicBezTo>
                    <a:pt x="130418" y="116863"/>
                    <a:pt x="145047" y="75951"/>
                    <a:pt x="129229" y="41105"/>
                  </a:cubicBezTo>
                  <a:cubicBezTo>
                    <a:pt x="113411" y="6139"/>
                    <a:pt x="72975" y="-9559"/>
                    <a:pt x="39080" y="6020"/>
                  </a:cubicBezTo>
                  <a:lnTo>
                    <a:pt x="39080" y="6020"/>
                  </a:lnTo>
                  <a:close/>
                  <a:moveTo>
                    <a:pt x="84393" y="105683"/>
                  </a:moveTo>
                  <a:cubicBezTo>
                    <a:pt x="64531" y="115317"/>
                    <a:pt x="40745" y="106992"/>
                    <a:pt x="31112" y="87130"/>
                  </a:cubicBezTo>
                  <a:cubicBezTo>
                    <a:pt x="21479" y="67150"/>
                    <a:pt x="29804" y="43245"/>
                    <a:pt x="49546" y="33493"/>
                  </a:cubicBezTo>
                  <a:cubicBezTo>
                    <a:pt x="69407" y="23860"/>
                    <a:pt x="93193" y="32185"/>
                    <a:pt x="102827" y="52046"/>
                  </a:cubicBezTo>
                  <a:cubicBezTo>
                    <a:pt x="102946" y="52284"/>
                    <a:pt x="103064" y="52641"/>
                    <a:pt x="103183" y="52879"/>
                  </a:cubicBezTo>
                  <a:cubicBezTo>
                    <a:pt x="112460" y="72740"/>
                    <a:pt x="104016" y="96407"/>
                    <a:pt x="84393" y="105683"/>
                  </a:cubicBezTo>
                  <a:cubicBezTo>
                    <a:pt x="84393" y="105683"/>
                    <a:pt x="84393" y="105683"/>
                    <a:pt x="84393" y="105683"/>
                  </a:cubicBezTo>
                  <a:lnTo>
                    <a:pt x="84393" y="105683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44">
              <a:extLst>
                <a:ext uri="{FF2B5EF4-FFF2-40B4-BE49-F238E27FC236}">
                  <a16:creationId xmlns:a16="http://schemas.microsoft.com/office/drawing/2014/main" id="{15321F5A-6075-40B4-89E8-81B577190822}"/>
                </a:ext>
              </a:extLst>
            </p:cNvPr>
            <p:cNvSpPr/>
            <p:nvPr/>
          </p:nvSpPr>
          <p:spPr>
            <a:xfrm>
              <a:off x="1548659" y="1803698"/>
              <a:ext cx="475836" cy="297561"/>
            </a:xfrm>
            <a:custGeom>
              <a:avLst/>
              <a:gdLst>
                <a:gd name="connsiteX0" fmla="*/ 0 w 475836"/>
                <a:gd name="connsiteY0" fmla="*/ 195877 h 297561"/>
                <a:gd name="connsiteX1" fmla="*/ 429454 w 475836"/>
                <a:gd name="connsiteY1" fmla="*/ 0 h 297561"/>
                <a:gd name="connsiteX2" fmla="*/ 475837 w 475836"/>
                <a:gd name="connsiteY2" fmla="*/ 101566 h 297561"/>
                <a:gd name="connsiteX3" fmla="*/ 46383 w 475836"/>
                <a:gd name="connsiteY3" fmla="*/ 297562 h 297561"/>
                <a:gd name="connsiteX4" fmla="*/ 0 w 475836"/>
                <a:gd name="connsiteY4" fmla="*/ 195877 h 29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836" h="297561">
                  <a:moveTo>
                    <a:pt x="0" y="195877"/>
                  </a:moveTo>
                  <a:lnTo>
                    <a:pt x="429454" y="0"/>
                  </a:lnTo>
                  <a:lnTo>
                    <a:pt x="475837" y="101566"/>
                  </a:lnTo>
                  <a:lnTo>
                    <a:pt x="46383" y="297562"/>
                  </a:lnTo>
                  <a:lnTo>
                    <a:pt x="0" y="195877"/>
                  </a:lnTo>
                  <a:close/>
                </a:path>
              </a:pathLst>
            </a:custGeom>
            <a:solidFill>
              <a:srgbClr val="F04E5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45">
              <a:extLst>
                <a:ext uri="{FF2B5EF4-FFF2-40B4-BE49-F238E27FC236}">
                  <a16:creationId xmlns:a16="http://schemas.microsoft.com/office/drawing/2014/main" id="{42B2AE2E-0334-4CBD-AB8E-07F5847AB77C}"/>
                </a:ext>
              </a:extLst>
            </p:cNvPr>
            <p:cNvSpPr/>
            <p:nvPr/>
          </p:nvSpPr>
          <p:spPr>
            <a:xfrm>
              <a:off x="1679427" y="1796840"/>
              <a:ext cx="132716" cy="131267"/>
            </a:xfrm>
            <a:custGeom>
              <a:avLst/>
              <a:gdLst>
                <a:gd name="connsiteX0" fmla="*/ 38826 w 132716"/>
                <a:gd name="connsiteY0" fmla="*/ 5906 h 131267"/>
                <a:gd name="connsiteX1" fmla="*/ 6001 w 132716"/>
                <a:gd name="connsiteY1" fmla="*/ 92843 h 131267"/>
                <a:gd name="connsiteX2" fmla="*/ 93890 w 132716"/>
                <a:gd name="connsiteY2" fmla="*/ 125311 h 131267"/>
                <a:gd name="connsiteX3" fmla="*/ 126715 w 132716"/>
                <a:gd name="connsiteY3" fmla="*/ 38373 h 131267"/>
                <a:gd name="connsiteX4" fmla="*/ 126715 w 132716"/>
                <a:gd name="connsiteY4" fmla="*/ 38373 h 131267"/>
                <a:gd name="connsiteX5" fmla="*/ 38826 w 132716"/>
                <a:gd name="connsiteY5" fmla="*/ 5906 h 131267"/>
                <a:gd name="connsiteX6" fmla="*/ 38826 w 132716"/>
                <a:gd name="connsiteY6" fmla="*/ 5906 h 131267"/>
                <a:gd name="connsiteX7" fmla="*/ 82235 w 132716"/>
                <a:gd name="connsiteY7" fmla="*/ 100098 h 131267"/>
                <a:gd name="connsiteX8" fmla="*/ 31571 w 132716"/>
                <a:gd name="connsiteY8" fmla="*/ 81307 h 131267"/>
                <a:gd name="connsiteX9" fmla="*/ 50481 w 132716"/>
                <a:gd name="connsiteY9" fmla="*/ 31119 h 131267"/>
                <a:gd name="connsiteX10" fmla="*/ 101145 w 132716"/>
                <a:gd name="connsiteY10" fmla="*/ 49791 h 131267"/>
                <a:gd name="connsiteX11" fmla="*/ 82235 w 132716"/>
                <a:gd name="connsiteY11" fmla="*/ 100098 h 131267"/>
                <a:gd name="connsiteX12" fmla="*/ 82235 w 132716"/>
                <a:gd name="connsiteY12" fmla="*/ 100098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716" h="131267">
                  <a:moveTo>
                    <a:pt x="38826" y="5906"/>
                  </a:moveTo>
                  <a:cubicBezTo>
                    <a:pt x="5526" y="20891"/>
                    <a:pt x="-9222" y="59900"/>
                    <a:pt x="6001" y="92843"/>
                  </a:cubicBezTo>
                  <a:cubicBezTo>
                    <a:pt x="21224" y="125787"/>
                    <a:pt x="60590" y="140415"/>
                    <a:pt x="93890" y="125311"/>
                  </a:cubicBezTo>
                  <a:cubicBezTo>
                    <a:pt x="127190" y="110326"/>
                    <a:pt x="141938" y="71317"/>
                    <a:pt x="126715" y="38373"/>
                  </a:cubicBezTo>
                  <a:cubicBezTo>
                    <a:pt x="126715" y="38373"/>
                    <a:pt x="126715" y="38373"/>
                    <a:pt x="126715" y="38373"/>
                  </a:cubicBezTo>
                  <a:cubicBezTo>
                    <a:pt x="111492" y="5430"/>
                    <a:pt x="72126" y="-9079"/>
                    <a:pt x="38826" y="5906"/>
                  </a:cubicBezTo>
                  <a:lnTo>
                    <a:pt x="38826" y="5906"/>
                  </a:lnTo>
                  <a:close/>
                  <a:moveTo>
                    <a:pt x="82235" y="100098"/>
                  </a:moveTo>
                  <a:cubicBezTo>
                    <a:pt x="62969" y="108780"/>
                    <a:pt x="40253" y="100336"/>
                    <a:pt x="31571" y="81307"/>
                  </a:cubicBezTo>
                  <a:cubicBezTo>
                    <a:pt x="22770" y="62278"/>
                    <a:pt x="31333" y="39801"/>
                    <a:pt x="50481" y="31119"/>
                  </a:cubicBezTo>
                  <a:cubicBezTo>
                    <a:pt x="69748" y="22437"/>
                    <a:pt x="92344" y="30881"/>
                    <a:pt x="101145" y="49791"/>
                  </a:cubicBezTo>
                  <a:cubicBezTo>
                    <a:pt x="109946" y="68938"/>
                    <a:pt x="101502" y="91416"/>
                    <a:pt x="82235" y="100098"/>
                  </a:cubicBezTo>
                  <a:lnTo>
                    <a:pt x="82235" y="100098"/>
                  </a:lnTo>
                  <a:close/>
                </a:path>
              </a:pathLst>
            </a:custGeom>
            <a:solidFill>
              <a:srgbClr val="F59294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46">
              <a:extLst>
                <a:ext uri="{FF2B5EF4-FFF2-40B4-BE49-F238E27FC236}">
                  <a16:creationId xmlns:a16="http://schemas.microsoft.com/office/drawing/2014/main" id="{46984FB0-F93C-4607-A0A7-011D757E9EDA}"/>
                </a:ext>
              </a:extLst>
            </p:cNvPr>
            <p:cNvSpPr/>
            <p:nvPr/>
          </p:nvSpPr>
          <p:spPr>
            <a:xfrm>
              <a:off x="1466955" y="2229465"/>
              <a:ext cx="275678" cy="275678"/>
            </a:xfrm>
            <a:custGeom>
              <a:avLst/>
              <a:gdLst>
                <a:gd name="connsiteX0" fmla="*/ 0 w 275678"/>
                <a:gd name="connsiteY0" fmla="*/ 86343 h 275678"/>
                <a:gd name="connsiteX1" fmla="*/ 189336 w 275678"/>
                <a:gd name="connsiteY1" fmla="*/ 0 h 275678"/>
                <a:gd name="connsiteX2" fmla="*/ 275679 w 275678"/>
                <a:gd name="connsiteY2" fmla="*/ 189336 h 275678"/>
                <a:gd name="connsiteX3" fmla="*/ 86343 w 275678"/>
                <a:gd name="connsiteY3" fmla="*/ 275679 h 275678"/>
                <a:gd name="connsiteX4" fmla="*/ 0 w 275678"/>
                <a:gd name="connsiteY4" fmla="*/ 86343 h 27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78" h="275678">
                  <a:moveTo>
                    <a:pt x="0" y="86343"/>
                  </a:moveTo>
                  <a:lnTo>
                    <a:pt x="189336" y="0"/>
                  </a:lnTo>
                  <a:lnTo>
                    <a:pt x="275679" y="189336"/>
                  </a:lnTo>
                  <a:lnTo>
                    <a:pt x="86343" y="275679"/>
                  </a:lnTo>
                  <a:lnTo>
                    <a:pt x="0" y="86343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47">
              <a:extLst>
                <a:ext uri="{FF2B5EF4-FFF2-40B4-BE49-F238E27FC236}">
                  <a16:creationId xmlns:a16="http://schemas.microsoft.com/office/drawing/2014/main" id="{99E70232-2650-40AE-B8E1-69B8D693DD29}"/>
                </a:ext>
              </a:extLst>
            </p:cNvPr>
            <p:cNvSpPr/>
            <p:nvPr/>
          </p:nvSpPr>
          <p:spPr>
            <a:xfrm>
              <a:off x="1638808" y="2604450"/>
              <a:ext cx="275678" cy="275678"/>
            </a:xfrm>
            <a:custGeom>
              <a:avLst/>
              <a:gdLst>
                <a:gd name="connsiteX0" fmla="*/ 0 w 275678"/>
                <a:gd name="connsiteY0" fmla="*/ 86343 h 275678"/>
                <a:gd name="connsiteX1" fmla="*/ 189336 w 275678"/>
                <a:gd name="connsiteY1" fmla="*/ 0 h 275678"/>
                <a:gd name="connsiteX2" fmla="*/ 275679 w 275678"/>
                <a:gd name="connsiteY2" fmla="*/ 189336 h 275678"/>
                <a:gd name="connsiteX3" fmla="*/ 86343 w 275678"/>
                <a:gd name="connsiteY3" fmla="*/ 275679 h 275678"/>
                <a:gd name="connsiteX4" fmla="*/ 0 w 275678"/>
                <a:gd name="connsiteY4" fmla="*/ 86343 h 27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78" h="275678">
                  <a:moveTo>
                    <a:pt x="0" y="86343"/>
                  </a:moveTo>
                  <a:lnTo>
                    <a:pt x="189336" y="0"/>
                  </a:lnTo>
                  <a:lnTo>
                    <a:pt x="275679" y="189336"/>
                  </a:lnTo>
                  <a:lnTo>
                    <a:pt x="86343" y="275679"/>
                  </a:lnTo>
                  <a:lnTo>
                    <a:pt x="0" y="86343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48">
              <a:extLst>
                <a:ext uri="{FF2B5EF4-FFF2-40B4-BE49-F238E27FC236}">
                  <a16:creationId xmlns:a16="http://schemas.microsoft.com/office/drawing/2014/main" id="{EA2A73A3-056B-4FE0-9896-D4ACD1A61242}"/>
                </a:ext>
              </a:extLst>
            </p:cNvPr>
            <p:cNvSpPr/>
            <p:nvPr/>
          </p:nvSpPr>
          <p:spPr>
            <a:xfrm>
              <a:off x="1477064" y="2239574"/>
              <a:ext cx="255460" cy="255579"/>
            </a:xfrm>
            <a:custGeom>
              <a:avLst/>
              <a:gdLst>
                <a:gd name="connsiteX0" fmla="*/ 0 w 255460"/>
                <a:gd name="connsiteY0" fmla="*/ 80040 h 255579"/>
                <a:gd name="connsiteX1" fmla="*/ 175421 w 255460"/>
                <a:gd name="connsiteY1" fmla="*/ 0 h 255579"/>
                <a:gd name="connsiteX2" fmla="*/ 255460 w 255460"/>
                <a:gd name="connsiteY2" fmla="*/ 175421 h 255579"/>
                <a:gd name="connsiteX3" fmla="*/ 80040 w 255460"/>
                <a:gd name="connsiteY3" fmla="*/ 255579 h 255579"/>
                <a:gd name="connsiteX4" fmla="*/ 0 w 255460"/>
                <a:gd name="connsiteY4" fmla="*/ 80040 h 25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60" h="255579">
                  <a:moveTo>
                    <a:pt x="0" y="80040"/>
                  </a:moveTo>
                  <a:lnTo>
                    <a:pt x="175421" y="0"/>
                  </a:lnTo>
                  <a:lnTo>
                    <a:pt x="255460" y="175421"/>
                  </a:lnTo>
                  <a:lnTo>
                    <a:pt x="80040" y="255579"/>
                  </a:lnTo>
                  <a:lnTo>
                    <a:pt x="0" y="80040"/>
                  </a:lnTo>
                  <a:close/>
                </a:path>
              </a:pathLst>
            </a:custGeom>
            <a:solidFill>
              <a:srgbClr val="84CBA1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49">
              <a:extLst>
                <a:ext uri="{FF2B5EF4-FFF2-40B4-BE49-F238E27FC236}">
                  <a16:creationId xmlns:a16="http://schemas.microsoft.com/office/drawing/2014/main" id="{13363575-468F-46E2-A530-00855D045424}"/>
                </a:ext>
              </a:extLst>
            </p:cNvPr>
            <p:cNvSpPr/>
            <p:nvPr/>
          </p:nvSpPr>
          <p:spPr>
            <a:xfrm>
              <a:off x="1646657" y="2611348"/>
              <a:ext cx="255460" cy="255460"/>
            </a:xfrm>
            <a:custGeom>
              <a:avLst/>
              <a:gdLst>
                <a:gd name="connsiteX0" fmla="*/ 0 w 255460"/>
                <a:gd name="connsiteY0" fmla="*/ 80040 h 255460"/>
                <a:gd name="connsiteX1" fmla="*/ 175421 w 255460"/>
                <a:gd name="connsiteY1" fmla="*/ 0 h 255460"/>
                <a:gd name="connsiteX2" fmla="*/ 255461 w 255460"/>
                <a:gd name="connsiteY2" fmla="*/ 175421 h 255460"/>
                <a:gd name="connsiteX3" fmla="*/ 80040 w 255460"/>
                <a:gd name="connsiteY3" fmla="*/ 255461 h 255460"/>
                <a:gd name="connsiteX4" fmla="*/ 0 w 255460"/>
                <a:gd name="connsiteY4" fmla="*/ 80040 h 25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60" h="255460">
                  <a:moveTo>
                    <a:pt x="0" y="80040"/>
                  </a:moveTo>
                  <a:lnTo>
                    <a:pt x="175421" y="0"/>
                  </a:lnTo>
                  <a:lnTo>
                    <a:pt x="255461" y="175421"/>
                  </a:lnTo>
                  <a:lnTo>
                    <a:pt x="80040" y="255461"/>
                  </a:lnTo>
                  <a:lnTo>
                    <a:pt x="0" y="80040"/>
                  </a:lnTo>
                  <a:close/>
                </a:path>
              </a:pathLst>
            </a:custGeom>
            <a:solidFill>
              <a:srgbClr val="F04E5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50">
              <a:extLst>
                <a:ext uri="{FF2B5EF4-FFF2-40B4-BE49-F238E27FC236}">
                  <a16:creationId xmlns:a16="http://schemas.microsoft.com/office/drawing/2014/main" id="{61F43179-9550-4DA0-8218-91757CD8D298}"/>
                </a:ext>
              </a:extLst>
            </p:cNvPr>
            <p:cNvSpPr/>
            <p:nvPr/>
          </p:nvSpPr>
          <p:spPr>
            <a:xfrm>
              <a:off x="1792703" y="2131348"/>
              <a:ext cx="248205" cy="126540"/>
            </a:xfrm>
            <a:custGeom>
              <a:avLst/>
              <a:gdLst>
                <a:gd name="connsiteX0" fmla="*/ 0 w 248205"/>
                <a:gd name="connsiteY0" fmla="*/ 109772 h 126540"/>
                <a:gd name="connsiteX1" fmla="*/ 240475 w 248205"/>
                <a:gd name="connsiteY1" fmla="*/ 0 h 126540"/>
                <a:gd name="connsiteX2" fmla="*/ 248206 w 248205"/>
                <a:gd name="connsiteY2" fmla="*/ 16769 h 126540"/>
                <a:gd name="connsiteX3" fmla="*/ 7611 w 248205"/>
                <a:gd name="connsiteY3" fmla="*/ 126541 h 126540"/>
                <a:gd name="connsiteX4" fmla="*/ 0 w 248205"/>
                <a:gd name="connsiteY4" fmla="*/ 109772 h 12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05" h="126540">
                  <a:moveTo>
                    <a:pt x="0" y="109772"/>
                  </a:moveTo>
                  <a:lnTo>
                    <a:pt x="240475" y="0"/>
                  </a:lnTo>
                  <a:lnTo>
                    <a:pt x="248206" y="16769"/>
                  </a:lnTo>
                  <a:lnTo>
                    <a:pt x="7611" y="126541"/>
                  </a:lnTo>
                  <a:lnTo>
                    <a:pt x="0" y="109772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51">
              <a:extLst>
                <a:ext uri="{FF2B5EF4-FFF2-40B4-BE49-F238E27FC236}">
                  <a16:creationId xmlns:a16="http://schemas.microsoft.com/office/drawing/2014/main" id="{4EB7A0F0-223C-4DAC-9A65-8B784532C31C}"/>
                </a:ext>
              </a:extLst>
            </p:cNvPr>
            <p:cNvSpPr/>
            <p:nvPr/>
          </p:nvSpPr>
          <p:spPr>
            <a:xfrm>
              <a:off x="1804239" y="2085085"/>
              <a:ext cx="404835" cy="197898"/>
            </a:xfrm>
            <a:custGeom>
              <a:avLst/>
              <a:gdLst>
                <a:gd name="connsiteX0" fmla="*/ 0 w 404835"/>
                <a:gd name="connsiteY0" fmla="*/ 181130 h 197898"/>
                <a:gd name="connsiteX1" fmla="*/ 397106 w 404835"/>
                <a:gd name="connsiteY1" fmla="*/ 0 h 197898"/>
                <a:gd name="connsiteX2" fmla="*/ 404836 w 404835"/>
                <a:gd name="connsiteY2" fmla="*/ 16769 h 197898"/>
                <a:gd name="connsiteX3" fmla="*/ 7612 w 404835"/>
                <a:gd name="connsiteY3" fmla="*/ 197899 h 197898"/>
                <a:gd name="connsiteX4" fmla="*/ 0 w 404835"/>
                <a:gd name="connsiteY4" fmla="*/ 181130 h 19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35" h="197898">
                  <a:moveTo>
                    <a:pt x="0" y="181130"/>
                  </a:moveTo>
                  <a:lnTo>
                    <a:pt x="397106" y="0"/>
                  </a:lnTo>
                  <a:lnTo>
                    <a:pt x="404836" y="16769"/>
                  </a:lnTo>
                  <a:lnTo>
                    <a:pt x="7612" y="197899"/>
                  </a:lnTo>
                  <a:lnTo>
                    <a:pt x="0" y="181130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52">
              <a:extLst>
                <a:ext uri="{FF2B5EF4-FFF2-40B4-BE49-F238E27FC236}">
                  <a16:creationId xmlns:a16="http://schemas.microsoft.com/office/drawing/2014/main" id="{837B5CC2-EC6B-4AF6-945E-5EC17F5E85E7}"/>
                </a:ext>
              </a:extLst>
            </p:cNvPr>
            <p:cNvSpPr/>
            <p:nvPr/>
          </p:nvSpPr>
          <p:spPr>
            <a:xfrm>
              <a:off x="1815656" y="2123023"/>
              <a:ext cx="376887" cy="185173"/>
            </a:xfrm>
            <a:custGeom>
              <a:avLst/>
              <a:gdLst>
                <a:gd name="connsiteX0" fmla="*/ 0 w 376887"/>
                <a:gd name="connsiteY0" fmla="*/ 168404 h 185173"/>
                <a:gd name="connsiteX1" fmla="*/ 369157 w 376887"/>
                <a:gd name="connsiteY1" fmla="*/ 0 h 185173"/>
                <a:gd name="connsiteX2" fmla="*/ 376887 w 376887"/>
                <a:gd name="connsiteY2" fmla="*/ 16769 h 185173"/>
                <a:gd name="connsiteX3" fmla="*/ 7611 w 376887"/>
                <a:gd name="connsiteY3" fmla="*/ 185173 h 185173"/>
                <a:gd name="connsiteX4" fmla="*/ 0 w 376887"/>
                <a:gd name="connsiteY4" fmla="*/ 168404 h 18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887" h="185173">
                  <a:moveTo>
                    <a:pt x="0" y="168404"/>
                  </a:moveTo>
                  <a:lnTo>
                    <a:pt x="369157" y="0"/>
                  </a:lnTo>
                  <a:lnTo>
                    <a:pt x="376887" y="16769"/>
                  </a:lnTo>
                  <a:lnTo>
                    <a:pt x="7611" y="185173"/>
                  </a:lnTo>
                  <a:lnTo>
                    <a:pt x="0" y="168404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53">
              <a:extLst>
                <a:ext uri="{FF2B5EF4-FFF2-40B4-BE49-F238E27FC236}">
                  <a16:creationId xmlns:a16="http://schemas.microsoft.com/office/drawing/2014/main" id="{618757FF-01CF-4D90-97FB-974C4705A189}"/>
                </a:ext>
              </a:extLst>
            </p:cNvPr>
            <p:cNvSpPr/>
            <p:nvPr/>
          </p:nvSpPr>
          <p:spPr>
            <a:xfrm>
              <a:off x="1962296" y="2503122"/>
              <a:ext cx="248205" cy="126540"/>
            </a:xfrm>
            <a:custGeom>
              <a:avLst/>
              <a:gdLst>
                <a:gd name="connsiteX0" fmla="*/ 0 w 248205"/>
                <a:gd name="connsiteY0" fmla="*/ 109772 h 126540"/>
                <a:gd name="connsiteX1" fmla="*/ 240475 w 248205"/>
                <a:gd name="connsiteY1" fmla="*/ 0 h 126540"/>
                <a:gd name="connsiteX2" fmla="*/ 248206 w 248205"/>
                <a:gd name="connsiteY2" fmla="*/ 16769 h 126540"/>
                <a:gd name="connsiteX3" fmla="*/ 7611 w 248205"/>
                <a:gd name="connsiteY3" fmla="*/ 126541 h 126540"/>
                <a:gd name="connsiteX4" fmla="*/ 0 w 248205"/>
                <a:gd name="connsiteY4" fmla="*/ 109772 h 12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05" h="126540">
                  <a:moveTo>
                    <a:pt x="0" y="109772"/>
                  </a:moveTo>
                  <a:lnTo>
                    <a:pt x="240475" y="0"/>
                  </a:lnTo>
                  <a:lnTo>
                    <a:pt x="248206" y="16769"/>
                  </a:lnTo>
                  <a:lnTo>
                    <a:pt x="7611" y="126541"/>
                  </a:lnTo>
                  <a:lnTo>
                    <a:pt x="0" y="109772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54">
              <a:extLst>
                <a:ext uri="{FF2B5EF4-FFF2-40B4-BE49-F238E27FC236}">
                  <a16:creationId xmlns:a16="http://schemas.microsoft.com/office/drawing/2014/main" id="{8CE060F9-92C9-4023-86DA-20EF4CCF3BBD}"/>
                </a:ext>
              </a:extLst>
            </p:cNvPr>
            <p:cNvSpPr/>
            <p:nvPr/>
          </p:nvSpPr>
          <p:spPr>
            <a:xfrm>
              <a:off x="1973713" y="2456858"/>
              <a:ext cx="404835" cy="197898"/>
            </a:xfrm>
            <a:custGeom>
              <a:avLst/>
              <a:gdLst>
                <a:gd name="connsiteX0" fmla="*/ 0 w 404835"/>
                <a:gd name="connsiteY0" fmla="*/ 181130 h 197898"/>
                <a:gd name="connsiteX1" fmla="*/ 397225 w 404835"/>
                <a:gd name="connsiteY1" fmla="*/ 0 h 197898"/>
                <a:gd name="connsiteX2" fmla="*/ 404836 w 404835"/>
                <a:gd name="connsiteY2" fmla="*/ 16769 h 197898"/>
                <a:gd name="connsiteX3" fmla="*/ 7730 w 404835"/>
                <a:gd name="connsiteY3" fmla="*/ 197899 h 197898"/>
                <a:gd name="connsiteX4" fmla="*/ 0 w 404835"/>
                <a:gd name="connsiteY4" fmla="*/ 181130 h 19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35" h="197898">
                  <a:moveTo>
                    <a:pt x="0" y="181130"/>
                  </a:moveTo>
                  <a:lnTo>
                    <a:pt x="397225" y="0"/>
                  </a:lnTo>
                  <a:lnTo>
                    <a:pt x="404836" y="16769"/>
                  </a:lnTo>
                  <a:lnTo>
                    <a:pt x="7730" y="197899"/>
                  </a:lnTo>
                  <a:lnTo>
                    <a:pt x="0" y="181130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55">
              <a:extLst>
                <a:ext uri="{FF2B5EF4-FFF2-40B4-BE49-F238E27FC236}">
                  <a16:creationId xmlns:a16="http://schemas.microsoft.com/office/drawing/2014/main" id="{FA161198-1329-443B-BA6E-BDDB80AA1018}"/>
                </a:ext>
              </a:extLst>
            </p:cNvPr>
            <p:cNvSpPr/>
            <p:nvPr/>
          </p:nvSpPr>
          <p:spPr>
            <a:xfrm>
              <a:off x="1985250" y="2494797"/>
              <a:ext cx="376887" cy="185173"/>
            </a:xfrm>
            <a:custGeom>
              <a:avLst/>
              <a:gdLst>
                <a:gd name="connsiteX0" fmla="*/ 0 w 376887"/>
                <a:gd name="connsiteY0" fmla="*/ 168404 h 185173"/>
                <a:gd name="connsiteX1" fmla="*/ 369157 w 376887"/>
                <a:gd name="connsiteY1" fmla="*/ 0 h 185173"/>
                <a:gd name="connsiteX2" fmla="*/ 376888 w 376887"/>
                <a:gd name="connsiteY2" fmla="*/ 16769 h 185173"/>
                <a:gd name="connsiteX3" fmla="*/ 7611 w 376887"/>
                <a:gd name="connsiteY3" fmla="*/ 185173 h 185173"/>
                <a:gd name="connsiteX4" fmla="*/ 0 w 376887"/>
                <a:gd name="connsiteY4" fmla="*/ 168404 h 18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887" h="185173">
                  <a:moveTo>
                    <a:pt x="0" y="168404"/>
                  </a:moveTo>
                  <a:lnTo>
                    <a:pt x="369157" y="0"/>
                  </a:lnTo>
                  <a:lnTo>
                    <a:pt x="376888" y="16769"/>
                  </a:lnTo>
                  <a:lnTo>
                    <a:pt x="7611" y="185173"/>
                  </a:lnTo>
                  <a:lnTo>
                    <a:pt x="0" y="168404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56">
              <a:extLst>
                <a:ext uri="{FF2B5EF4-FFF2-40B4-BE49-F238E27FC236}">
                  <a16:creationId xmlns:a16="http://schemas.microsoft.com/office/drawing/2014/main" id="{DB2FCAA1-F5C2-44C8-91A6-363AC9D4DE22}"/>
                </a:ext>
              </a:extLst>
            </p:cNvPr>
            <p:cNvSpPr/>
            <p:nvPr/>
          </p:nvSpPr>
          <p:spPr>
            <a:xfrm>
              <a:off x="1549611" y="2302012"/>
              <a:ext cx="92764" cy="114172"/>
            </a:xfrm>
            <a:custGeom>
              <a:avLst/>
              <a:gdLst>
                <a:gd name="connsiteX0" fmla="*/ 10823 w 92764"/>
                <a:gd name="connsiteY0" fmla="*/ 72785 h 114172"/>
                <a:gd name="connsiteX1" fmla="*/ 55897 w 92764"/>
                <a:gd name="connsiteY1" fmla="*/ 87532 h 114172"/>
                <a:gd name="connsiteX2" fmla="*/ 70763 w 92764"/>
                <a:gd name="connsiteY2" fmla="*/ 0 h 114172"/>
                <a:gd name="connsiteX3" fmla="*/ 92765 w 92764"/>
                <a:gd name="connsiteY3" fmla="*/ 6065 h 114172"/>
                <a:gd name="connsiteX4" fmla="*/ 68028 w 92764"/>
                <a:gd name="connsiteY4" fmla="*/ 114172 h 114172"/>
                <a:gd name="connsiteX5" fmla="*/ 0 w 92764"/>
                <a:gd name="connsiteY5" fmla="*/ 84202 h 114172"/>
                <a:gd name="connsiteX6" fmla="*/ 10823 w 92764"/>
                <a:gd name="connsiteY6" fmla="*/ 72785 h 114172"/>
                <a:gd name="connsiteX7" fmla="*/ 10823 w 92764"/>
                <a:gd name="connsiteY7" fmla="*/ 72785 h 11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764" h="114172">
                  <a:moveTo>
                    <a:pt x="10823" y="72785"/>
                  </a:moveTo>
                  <a:lnTo>
                    <a:pt x="55897" y="87532"/>
                  </a:lnTo>
                  <a:lnTo>
                    <a:pt x="70763" y="0"/>
                  </a:lnTo>
                  <a:lnTo>
                    <a:pt x="92765" y="6065"/>
                  </a:lnTo>
                  <a:lnTo>
                    <a:pt x="68028" y="114172"/>
                  </a:lnTo>
                  <a:lnTo>
                    <a:pt x="0" y="84202"/>
                  </a:lnTo>
                  <a:lnTo>
                    <a:pt x="10823" y="72785"/>
                  </a:lnTo>
                  <a:lnTo>
                    <a:pt x="10823" y="72785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57">
              <a:extLst>
                <a:ext uri="{FF2B5EF4-FFF2-40B4-BE49-F238E27FC236}">
                  <a16:creationId xmlns:a16="http://schemas.microsoft.com/office/drawing/2014/main" id="{E0497C91-5BE3-4EEE-807C-CF032E3AC270}"/>
                </a:ext>
              </a:extLst>
            </p:cNvPr>
            <p:cNvSpPr/>
            <p:nvPr/>
          </p:nvSpPr>
          <p:spPr>
            <a:xfrm>
              <a:off x="1556747" y="2310575"/>
              <a:ext cx="79920" cy="98473"/>
            </a:xfrm>
            <a:custGeom>
              <a:avLst/>
              <a:gdLst>
                <a:gd name="connsiteX0" fmla="*/ 9395 w 79920"/>
                <a:gd name="connsiteY0" fmla="*/ 62795 h 98473"/>
                <a:gd name="connsiteX1" fmla="*/ 48166 w 79920"/>
                <a:gd name="connsiteY1" fmla="*/ 75520 h 98473"/>
                <a:gd name="connsiteX2" fmla="*/ 61011 w 79920"/>
                <a:gd name="connsiteY2" fmla="*/ 0 h 98473"/>
                <a:gd name="connsiteX3" fmla="*/ 79921 w 79920"/>
                <a:gd name="connsiteY3" fmla="*/ 5233 h 98473"/>
                <a:gd name="connsiteX4" fmla="*/ 58632 w 79920"/>
                <a:gd name="connsiteY4" fmla="*/ 98474 h 98473"/>
                <a:gd name="connsiteX5" fmla="*/ 0 w 79920"/>
                <a:gd name="connsiteY5" fmla="*/ 72666 h 98473"/>
                <a:gd name="connsiteX6" fmla="*/ 9395 w 79920"/>
                <a:gd name="connsiteY6" fmla="*/ 62795 h 98473"/>
                <a:gd name="connsiteX7" fmla="*/ 9395 w 79920"/>
                <a:gd name="connsiteY7" fmla="*/ 62795 h 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20" h="98473">
                  <a:moveTo>
                    <a:pt x="9395" y="62795"/>
                  </a:moveTo>
                  <a:lnTo>
                    <a:pt x="48166" y="75520"/>
                  </a:lnTo>
                  <a:lnTo>
                    <a:pt x="61011" y="0"/>
                  </a:lnTo>
                  <a:lnTo>
                    <a:pt x="79921" y="5233"/>
                  </a:lnTo>
                  <a:lnTo>
                    <a:pt x="58632" y="98474"/>
                  </a:lnTo>
                  <a:lnTo>
                    <a:pt x="0" y="72666"/>
                  </a:lnTo>
                  <a:lnTo>
                    <a:pt x="9395" y="62795"/>
                  </a:lnTo>
                  <a:lnTo>
                    <a:pt x="9395" y="62795"/>
                  </a:lnTo>
                  <a:close/>
                </a:path>
              </a:pathLst>
            </a:custGeom>
            <a:solidFill>
              <a:srgbClr val="FFFFFF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58">
              <a:extLst>
                <a:ext uri="{FF2B5EF4-FFF2-40B4-BE49-F238E27FC236}">
                  <a16:creationId xmlns:a16="http://schemas.microsoft.com/office/drawing/2014/main" id="{583BA42A-4D19-43BA-9A14-8DD394F5F89C}"/>
                </a:ext>
              </a:extLst>
            </p:cNvPr>
            <p:cNvSpPr/>
            <p:nvPr/>
          </p:nvSpPr>
          <p:spPr>
            <a:xfrm>
              <a:off x="1726578" y="2684489"/>
              <a:ext cx="81347" cy="99900"/>
            </a:xfrm>
            <a:custGeom>
              <a:avLst/>
              <a:gdLst>
                <a:gd name="connsiteX0" fmla="*/ 9514 w 81347"/>
                <a:gd name="connsiteY0" fmla="*/ 63627 h 99900"/>
                <a:gd name="connsiteX1" fmla="*/ 49118 w 81347"/>
                <a:gd name="connsiteY1" fmla="*/ 76591 h 99900"/>
                <a:gd name="connsiteX2" fmla="*/ 62081 w 81347"/>
                <a:gd name="connsiteY2" fmla="*/ 0 h 99900"/>
                <a:gd name="connsiteX3" fmla="*/ 81348 w 81347"/>
                <a:gd name="connsiteY3" fmla="*/ 5352 h 99900"/>
                <a:gd name="connsiteX4" fmla="*/ 59703 w 81347"/>
                <a:gd name="connsiteY4" fmla="*/ 99901 h 99900"/>
                <a:gd name="connsiteX5" fmla="*/ 0 w 81347"/>
                <a:gd name="connsiteY5" fmla="*/ 73736 h 99900"/>
                <a:gd name="connsiteX6" fmla="*/ 9514 w 81347"/>
                <a:gd name="connsiteY6" fmla="*/ 63627 h 99900"/>
                <a:gd name="connsiteX7" fmla="*/ 9514 w 81347"/>
                <a:gd name="connsiteY7" fmla="*/ 63627 h 9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47" h="99900">
                  <a:moveTo>
                    <a:pt x="9514" y="63627"/>
                  </a:moveTo>
                  <a:lnTo>
                    <a:pt x="49118" y="76591"/>
                  </a:lnTo>
                  <a:lnTo>
                    <a:pt x="62081" y="0"/>
                  </a:lnTo>
                  <a:lnTo>
                    <a:pt x="81348" y="5352"/>
                  </a:lnTo>
                  <a:lnTo>
                    <a:pt x="59703" y="99901"/>
                  </a:lnTo>
                  <a:lnTo>
                    <a:pt x="0" y="73736"/>
                  </a:lnTo>
                  <a:lnTo>
                    <a:pt x="9514" y="63627"/>
                  </a:lnTo>
                  <a:lnTo>
                    <a:pt x="9514" y="63627"/>
                  </a:lnTo>
                  <a:close/>
                </a:path>
              </a:pathLst>
            </a:custGeom>
            <a:solidFill>
              <a:srgbClr val="FFFFFF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59">
              <a:extLst>
                <a:ext uri="{FF2B5EF4-FFF2-40B4-BE49-F238E27FC236}">
                  <a16:creationId xmlns:a16="http://schemas.microsoft.com/office/drawing/2014/main" id="{BDDBAE1C-328F-4358-8303-771A9F373412}"/>
                </a:ext>
              </a:extLst>
            </p:cNvPr>
            <p:cNvSpPr/>
            <p:nvPr/>
          </p:nvSpPr>
          <p:spPr>
            <a:xfrm>
              <a:off x="1929828" y="2756680"/>
              <a:ext cx="646500" cy="443012"/>
            </a:xfrm>
            <a:custGeom>
              <a:avLst/>
              <a:gdLst>
                <a:gd name="connsiteX0" fmla="*/ 0 w 646500"/>
                <a:gd name="connsiteY0" fmla="*/ 256055 h 443012"/>
                <a:gd name="connsiteX1" fmla="*/ 561109 w 646500"/>
                <a:gd name="connsiteY1" fmla="*/ 0 h 443012"/>
                <a:gd name="connsiteX2" fmla="*/ 646501 w 646500"/>
                <a:gd name="connsiteY2" fmla="*/ 187076 h 443012"/>
                <a:gd name="connsiteX3" fmla="*/ 85391 w 646500"/>
                <a:gd name="connsiteY3" fmla="*/ 443012 h 443012"/>
                <a:gd name="connsiteX4" fmla="*/ 0 w 646500"/>
                <a:gd name="connsiteY4" fmla="*/ 256055 h 4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500" h="443012">
                  <a:moveTo>
                    <a:pt x="0" y="256055"/>
                  </a:moveTo>
                  <a:lnTo>
                    <a:pt x="561109" y="0"/>
                  </a:lnTo>
                  <a:lnTo>
                    <a:pt x="646501" y="187076"/>
                  </a:lnTo>
                  <a:lnTo>
                    <a:pt x="85391" y="443012"/>
                  </a:lnTo>
                  <a:lnTo>
                    <a:pt x="0" y="256055"/>
                  </a:lnTo>
                  <a:close/>
                </a:path>
              </a:pathLst>
            </a:custGeom>
            <a:solidFill>
              <a:srgbClr val="E0E0E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60">
              <a:extLst>
                <a:ext uri="{FF2B5EF4-FFF2-40B4-BE49-F238E27FC236}">
                  <a16:creationId xmlns:a16="http://schemas.microsoft.com/office/drawing/2014/main" id="{6A207A9D-D275-48E9-B36D-AD996EBC1F07}"/>
                </a:ext>
              </a:extLst>
            </p:cNvPr>
            <p:cNvSpPr/>
            <p:nvPr/>
          </p:nvSpPr>
          <p:spPr>
            <a:xfrm>
              <a:off x="2088960" y="2902907"/>
              <a:ext cx="325452" cy="184137"/>
            </a:xfrm>
            <a:custGeom>
              <a:avLst/>
              <a:gdLst>
                <a:gd name="connsiteX0" fmla="*/ 320868 w 325452"/>
                <a:gd name="connsiteY0" fmla="*/ 3148 h 184137"/>
                <a:gd name="connsiteX1" fmla="*/ 270442 w 325452"/>
                <a:gd name="connsiteY1" fmla="*/ 22771 h 184137"/>
                <a:gd name="connsiteX2" fmla="*/ 258905 w 325452"/>
                <a:gd name="connsiteY2" fmla="*/ 48222 h 184137"/>
                <a:gd name="connsiteX3" fmla="*/ 218588 w 325452"/>
                <a:gd name="connsiteY3" fmla="*/ 36805 h 184137"/>
                <a:gd name="connsiteX4" fmla="*/ 163405 w 325452"/>
                <a:gd name="connsiteY4" fmla="*/ 53930 h 184137"/>
                <a:gd name="connsiteX5" fmla="*/ 152464 w 325452"/>
                <a:gd name="connsiteY5" fmla="*/ 87469 h 184137"/>
                <a:gd name="connsiteX6" fmla="*/ 149371 w 325452"/>
                <a:gd name="connsiteY6" fmla="*/ 103524 h 184137"/>
                <a:gd name="connsiteX7" fmla="*/ 124277 w 325452"/>
                <a:gd name="connsiteY7" fmla="*/ 111492 h 184137"/>
                <a:gd name="connsiteX8" fmla="*/ 118688 w 325452"/>
                <a:gd name="connsiteY8" fmla="*/ 111136 h 184137"/>
                <a:gd name="connsiteX9" fmla="*/ 127964 w 325452"/>
                <a:gd name="connsiteY9" fmla="*/ 79738 h 184137"/>
                <a:gd name="connsiteX10" fmla="*/ 94545 w 325452"/>
                <a:gd name="connsiteY10" fmla="*/ 43346 h 184137"/>
                <a:gd name="connsiteX11" fmla="*/ 64813 w 325452"/>
                <a:gd name="connsiteY11" fmla="*/ 81760 h 184137"/>
                <a:gd name="connsiteX12" fmla="*/ 89669 w 325452"/>
                <a:gd name="connsiteY12" fmla="*/ 116844 h 184137"/>
                <a:gd name="connsiteX13" fmla="*/ 70521 w 325452"/>
                <a:gd name="connsiteY13" fmla="*/ 124812 h 184137"/>
                <a:gd name="connsiteX14" fmla="*/ 62315 w 325452"/>
                <a:gd name="connsiteY14" fmla="*/ 129332 h 184137"/>
                <a:gd name="connsiteX15" fmla="*/ 3802 w 325452"/>
                <a:gd name="connsiteY15" fmla="*/ 127905 h 184137"/>
                <a:gd name="connsiteX16" fmla="*/ 9629 w 325452"/>
                <a:gd name="connsiteY16" fmla="*/ 140749 h 184137"/>
                <a:gd name="connsiteX17" fmla="*/ 48876 w 325452"/>
                <a:gd name="connsiteY17" fmla="*/ 139917 h 184137"/>
                <a:gd name="connsiteX18" fmla="*/ 49946 w 325452"/>
                <a:gd name="connsiteY18" fmla="*/ 140273 h 184137"/>
                <a:gd name="connsiteX19" fmla="*/ 46497 w 325452"/>
                <a:gd name="connsiteY19" fmla="*/ 145506 h 184137"/>
                <a:gd name="connsiteX20" fmla="*/ 64456 w 325452"/>
                <a:gd name="connsiteY20" fmla="*/ 184039 h 184137"/>
                <a:gd name="connsiteX21" fmla="*/ 77181 w 325452"/>
                <a:gd name="connsiteY21" fmla="*/ 139441 h 184137"/>
                <a:gd name="connsiteX22" fmla="*/ 75397 w 325452"/>
                <a:gd name="connsiteY22" fmla="*/ 137776 h 184137"/>
                <a:gd name="connsiteX23" fmla="*/ 92642 w 325452"/>
                <a:gd name="connsiteY23" fmla="*/ 130640 h 184137"/>
                <a:gd name="connsiteX24" fmla="*/ 106081 w 325452"/>
                <a:gd name="connsiteY24" fmla="*/ 123147 h 184137"/>
                <a:gd name="connsiteX25" fmla="*/ 107032 w 325452"/>
                <a:gd name="connsiteY25" fmla="*/ 123385 h 184137"/>
                <a:gd name="connsiteX26" fmla="*/ 163405 w 325452"/>
                <a:gd name="connsiteY26" fmla="*/ 105665 h 184137"/>
                <a:gd name="connsiteX27" fmla="*/ 201938 w 325452"/>
                <a:gd name="connsiteY27" fmla="*/ 46200 h 184137"/>
                <a:gd name="connsiteX28" fmla="*/ 238212 w 325452"/>
                <a:gd name="connsiteY28" fmla="*/ 61542 h 184137"/>
                <a:gd name="connsiteX29" fmla="*/ 271393 w 325452"/>
                <a:gd name="connsiteY29" fmla="*/ 56785 h 184137"/>
                <a:gd name="connsiteX30" fmla="*/ 282929 w 325452"/>
                <a:gd name="connsiteY30" fmla="*/ 30620 h 184137"/>
                <a:gd name="connsiteX31" fmla="*/ 289232 w 325452"/>
                <a:gd name="connsiteY31" fmla="*/ 16587 h 184137"/>
                <a:gd name="connsiteX32" fmla="*/ 315992 w 325452"/>
                <a:gd name="connsiteY32" fmla="*/ 16349 h 184137"/>
                <a:gd name="connsiteX33" fmla="*/ 320868 w 325452"/>
                <a:gd name="connsiteY33" fmla="*/ 3148 h 184137"/>
                <a:gd name="connsiteX34" fmla="*/ 320868 w 325452"/>
                <a:gd name="connsiteY34" fmla="*/ 3148 h 184137"/>
                <a:gd name="connsiteX35" fmla="*/ 70164 w 325452"/>
                <a:gd name="connsiteY35" fmla="*/ 167746 h 184137"/>
                <a:gd name="connsiteX36" fmla="*/ 59104 w 325452"/>
                <a:gd name="connsiteY36" fmla="*/ 164178 h 184137"/>
                <a:gd name="connsiteX37" fmla="*/ 61007 w 325452"/>
                <a:gd name="connsiteY37" fmla="*/ 148836 h 184137"/>
                <a:gd name="connsiteX38" fmla="*/ 62910 w 325452"/>
                <a:gd name="connsiteY38" fmla="*/ 146577 h 184137"/>
                <a:gd name="connsiteX39" fmla="*/ 70164 w 325452"/>
                <a:gd name="connsiteY39" fmla="*/ 167746 h 184137"/>
                <a:gd name="connsiteX40" fmla="*/ 70164 w 325452"/>
                <a:gd name="connsiteY40" fmla="*/ 167746 h 184137"/>
                <a:gd name="connsiteX41" fmla="*/ 85149 w 325452"/>
                <a:gd name="connsiteY41" fmla="*/ 62612 h 184137"/>
                <a:gd name="connsiteX42" fmla="*/ 111314 w 325452"/>
                <a:gd name="connsiteY42" fmla="*/ 67488 h 184137"/>
                <a:gd name="connsiteX43" fmla="*/ 106914 w 325452"/>
                <a:gd name="connsiteY43" fmla="*/ 104238 h 184137"/>
                <a:gd name="connsiteX44" fmla="*/ 103702 w 325452"/>
                <a:gd name="connsiteY44" fmla="*/ 107806 h 184137"/>
                <a:gd name="connsiteX45" fmla="*/ 89788 w 325452"/>
                <a:gd name="connsiteY45" fmla="*/ 99837 h 184137"/>
                <a:gd name="connsiteX46" fmla="*/ 85149 w 325452"/>
                <a:gd name="connsiteY46" fmla="*/ 62612 h 184137"/>
                <a:gd name="connsiteX47" fmla="*/ 85149 w 325452"/>
                <a:gd name="connsiteY47" fmla="*/ 62612 h 18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25452" h="184137">
                  <a:moveTo>
                    <a:pt x="320868" y="3148"/>
                  </a:moveTo>
                  <a:cubicBezTo>
                    <a:pt x="299341" y="-3037"/>
                    <a:pt x="277339" y="-1847"/>
                    <a:pt x="270442" y="22771"/>
                  </a:cubicBezTo>
                  <a:cubicBezTo>
                    <a:pt x="268182" y="31096"/>
                    <a:pt x="267825" y="43940"/>
                    <a:pt x="258905" y="48222"/>
                  </a:cubicBezTo>
                  <a:cubicBezTo>
                    <a:pt x="245823" y="54525"/>
                    <a:pt x="230006" y="41919"/>
                    <a:pt x="218588" y="36805"/>
                  </a:cubicBezTo>
                  <a:cubicBezTo>
                    <a:pt x="197419" y="27171"/>
                    <a:pt x="175655" y="33712"/>
                    <a:pt x="163405" y="53930"/>
                  </a:cubicBezTo>
                  <a:cubicBezTo>
                    <a:pt x="157221" y="64158"/>
                    <a:pt x="154485" y="75814"/>
                    <a:pt x="152464" y="87469"/>
                  </a:cubicBezTo>
                  <a:cubicBezTo>
                    <a:pt x="151512" y="92464"/>
                    <a:pt x="151393" y="98767"/>
                    <a:pt x="149371" y="103524"/>
                  </a:cubicBezTo>
                  <a:cubicBezTo>
                    <a:pt x="145328" y="112563"/>
                    <a:pt x="132602" y="111849"/>
                    <a:pt x="124277" y="111492"/>
                  </a:cubicBezTo>
                  <a:cubicBezTo>
                    <a:pt x="122493" y="111492"/>
                    <a:pt x="120590" y="111254"/>
                    <a:pt x="118688" y="111136"/>
                  </a:cubicBezTo>
                  <a:cubicBezTo>
                    <a:pt x="125229" y="102097"/>
                    <a:pt x="128559" y="90918"/>
                    <a:pt x="127964" y="79738"/>
                  </a:cubicBezTo>
                  <a:cubicBezTo>
                    <a:pt x="127369" y="61304"/>
                    <a:pt x="115476" y="41086"/>
                    <a:pt x="94545" y="43346"/>
                  </a:cubicBezTo>
                  <a:cubicBezTo>
                    <a:pt x="75873" y="45249"/>
                    <a:pt x="62672" y="63445"/>
                    <a:pt x="64813" y="81760"/>
                  </a:cubicBezTo>
                  <a:cubicBezTo>
                    <a:pt x="66596" y="97340"/>
                    <a:pt x="76705" y="109352"/>
                    <a:pt x="89669" y="116844"/>
                  </a:cubicBezTo>
                  <a:cubicBezTo>
                    <a:pt x="83247" y="119699"/>
                    <a:pt x="76468" y="121839"/>
                    <a:pt x="70521" y="124812"/>
                  </a:cubicBezTo>
                  <a:cubicBezTo>
                    <a:pt x="67667" y="126121"/>
                    <a:pt x="64931" y="127667"/>
                    <a:pt x="62315" y="129332"/>
                  </a:cubicBezTo>
                  <a:cubicBezTo>
                    <a:pt x="44119" y="120531"/>
                    <a:pt x="20214" y="118866"/>
                    <a:pt x="3802" y="127905"/>
                  </a:cubicBezTo>
                  <a:cubicBezTo>
                    <a:pt x="-4167" y="132186"/>
                    <a:pt x="1661" y="145149"/>
                    <a:pt x="9629" y="140749"/>
                  </a:cubicBezTo>
                  <a:cubicBezTo>
                    <a:pt x="22117" y="133970"/>
                    <a:pt x="35913" y="135635"/>
                    <a:pt x="48876" y="139917"/>
                  </a:cubicBezTo>
                  <a:lnTo>
                    <a:pt x="49946" y="140273"/>
                  </a:lnTo>
                  <a:cubicBezTo>
                    <a:pt x="48638" y="141938"/>
                    <a:pt x="47568" y="143722"/>
                    <a:pt x="46497" y="145506"/>
                  </a:cubicBezTo>
                  <a:cubicBezTo>
                    <a:pt x="39124" y="159778"/>
                    <a:pt x="46497" y="182493"/>
                    <a:pt x="64456" y="184039"/>
                  </a:cubicBezTo>
                  <a:cubicBezTo>
                    <a:pt x="89669" y="186180"/>
                    <a:pt x="90858" y="152761"/>
                    <a:pt x="77181" y="139441"/>
                  </a:cubicBezTo>
                  <a:cubicBezTo>
                    <a:pt x="76587" y="138846"/>
                    <a:pt x="75992" y="138370"/>
                    <a:pt x="75397" y="137776"/>
                  </a:cubicBezTo>
                  <a:cubicBezTo>
                    <a:pt x="81106" y="135040"/>
                    <a:pt x="87171" y="133019"/>
                    <a:pt x="92642" y="130640"/>
                  </a:cubicBezTo>
                  <a:cubicBezTo>
                    <a:pt x="97399" y="128618"/>
                    <a:pt x="101918" y="126121"/>
                    <a:pt x="106081" y="123147"/>
                  </a:cubicBezTo>
                  <a:lnTo>
                    <a:pt x="107032" y="123385"/>
                  </a:lnTo>
                  <a:cubicBezTo>
                    <a:pt x="126299" y="127786"/>
                    <a:pt x="156507" y="129094"/>
                    <a:pt x="163405" y="105665"/>
                  </a:cubicBezTo>
                  <a:cubicBezTo>
                    <a:pt x="169351" y="85328"/>
                    <a:pt x="169946" y="42156"/>
                    <a:pt x="201938" y="46200"/>
                  </a:cubicBezTo>
                  <a:cubicBezTo>
                    <a:pt x="215020" y="47865"/>
                    <a:pt x="225724" y="57855"/>
                    <a:pt x="238212" y="61542"/>
                  </a:cubicBezTo>
                  <a:cubicBezTo>
                    <a:pt x="249391" y="64872"/>
                    <a:pt x="262235" y="64991"/>
                    <a:pt x="271393" y="56785"/>
                  </a:cubicBezTo>
                  <a:cubicBezTo>
                    <a:pt x="278886" y="50006"/>
                    <a:pt x="280670" y="40016"/>
                    <a:pt x="282929" y="30620"/>
                  </a:cubicBezTo>
                  <a:cubicBezTo>
                    <a:pt x="284118" y="25744"/>
                    <a:pt x="285308" y="20036"/>
                    <a:pt x="289232" y="16587"/>
                  </a:cubicBezTo>
                  <a:cubicBezTo>
                    <a:pt x="296368" y="10402"/>
                    <a:pt x="308023" y="14089"/>
                    <a:pt x="315992" y="16349"/>
                  </a:cubicBezTo>
                  <a:cubicBezTo>
                    <a:pt x="324555" y="18846"/>
                    <a:pt x="329668" y="5645"/>
                    <a:pt x="320868" y="3148"/>
                  </a:cubicBezTo>
                  <a:lnTo>
                    <a:pt x="320868" y="3148"/>
                  </a:lnTo>
                  <a:close/>
                  <a:moveTo>
                    <a:pt x="70164" y="167746"/>
                  </a:moveTo>
                  <a:cubicBezTo>
                    <a:pt x="65883" y="172027"/>
                    <a:pt x="61364" y="168579"/>
                    <a:pt x="59104" y="164178"/>
                  </a:cubicBezTo>
                  <a:cubicBezTo>
                    <a:pt x="56368" y="158826"/>
                    <a:pt x="57558" y="153474"/>
                    <a:pt x="61007" y="148836"/>
                  </a:cubicBezTo>
                  <a:cubicBezTo>
                    <a:pt x="61601" y="148123"/>
                    <a:pt x="62196" y="147290"/>
                    <a:pt x="62910" y="146577"/>
                  </a:cubicBezTo>
                  <a:cubicBezTo>
                    <a:pt x="71354" y="152047"/>
                    <a:pt x="78252" y="159897"/>
                    <a:pt x="70164" y="167746"/>
                  </a:cubicBezTo>
                  <a:lnTo>
                    <a:pt x="70164" y="167746"/>
                  </a:lnTo>
                  <a:close/>
                  <a:moveTo>
                    <a:pt x="85149" y="62612"/>
                  </a:moveTo>
                  <a:cubicBezTo>
                    <a:pt x="93950" y="54525"/>
                    <a:pt x="106081" y="56309"/>
                    <a:pt x="111314" y="67488"/>
                  </a:cubicBezTo>
                  <a:cubicBezTo>
                    <a:pt x="116547" y="78668"/>
                    <a:pt x="114287" y="94485"/>
                    <a:pt x="106914" y="104238"/>
                  </a:cubicBezTo>
                  <a:cubicBezTo>
                    <a:pt x="105962" y="105546"/>
                    <a:pt x="104892" y="106735"/>
                    <a:pt x="103702" y="107806"/>
                  </a:cubicBezTo>
                  <a:cubicBezTo>
                    <a:pt x="98588" y="106141"/>
                    <a:pt x="93950" y="103405"/>
                    <a:pt x="89788" y="99837"/>
                  </a:cubicBezTo>
                  <a:cubicBezTo>
                    <a:pt x="79441" y="90561"/>
                    <a:pt x="73613" y="73316"/>
                    <a:pt x="85149" y="62612"/>
                  </a:cubicBezTo>
                  <a:lnTo>
                    <a:pt x="85149" y="62612"/>
                  </a:lnTo>
                  <a:close/>
                </a:path>
              </a:pathLst>
            </a:custGeom>
            <a:solidFill>
              <a:srgbClr val="F04E5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61">
              <a:extLst>
                <a:ext uri="{FF2B5EF4-FFF2-40B4-BE49-F238E27FC236}">
                  <a16:creationId xmlns:a16="http://schemas.microsoft.com/office/drawing/2014/main" id="{F8533057-8A15-4744-9000-387BA6174E35}"/>
                </a:ext>
              </a:extLst>
            </p:cNvPr>
            <p:cNvSpPr/>
            <p:nvPr/>
          </p:nvSpPr>
          <p:spPr>
            <a:xfrm>
              <a:off x="1172723" y="1873866"/>
              <a:ext cx="1722693" cy="984584"/>
            </a:xfrm>
            <a:custGeom>
              <a:avLst/>
              <a:gdLst>
                <a:gd name="connsiteX0" fmla="*/ 1353774 w 1722693"/>
                <a:gd name="connsiteY0" fmla="*/ 275916 h 984584"/>
                <a:gd name="connsiteX1" fmla="*/ 1196669 w 1722693"/>
                <a:gd name="connsiteY1" fmla="*/ 337165 h 984584"/>
                <a:gd name="connsiteX2" fmla="*/ 1043249 w 1722693"/>
                <a:gd name="connsiteY2" fmla="*/ 297918 h 984584"/>
                <a:gd name="connsiteX3" fmla="*/ 829176 w 1722693"/>
                <a:gd name="connsiteY3" fmla="*/ 299583 h 984584"/>
                <a:gd name="connsiteX4" fmla="*/ 545649 w 1722693"/>
                <a:gd name="connsiteY4" fmla="*/ 264975 h 984584"/>
                <a:gd name="connsiteX5" fmla="*/ 557541 w 1722693"/>
                <a:gd name="connsiteY5" fmla="*/ 240594 h 984584"/>
                <a:gd name="connsiteX6" fmla="*/ 398295 w 1722693"/>
                <a:gd name="connsiteY6" fmla="*/ 178513 h 984584"/>
                <a:gd name="connsiteX7" fmla="*/ 0 w 1722693"/>
                <a:gd name="connsiteY7" fmla="*/ 0 h 984584"/>
                <a:gd name="connsiteX8" fmla="*/ 0 w 1722693"/>
                <a:gd name="connsiteY8" fmla="*/ 730822 h 984584"/>
                <a:gd name="connsiteX9" fmla="*/ 139385 w 1722693"/>
                <a:gd name="connsiteY9" fmla="*/ 792903 h 984584"/>
                <a:gd name="connsiteX10" fmla="*/ 214192 w 1722693"/>
                <a:gd name="connsiteY10" fmla="*/ 613676 h 984584"/>
                <a:gd name="connsiteX11" fmla="*/ 378315 w 1722693"/>
                <a:gd name="connsiteY11" fmla="*/ 689553 h 984584"/>
                <a:gd name="connsiteX12" fmla="*/ 409831 w 1722693"/>
                <a:gd name="connsiteY12" fmla="*/ 609514 h 984584"/>
                <a:gd name="connsiteX13" fmla="*/ 517581 w 1722693"/>
                <a:gd name="connsiteY13" fmla="*/ 689434 h 984584"/>
                <a:gd name="connsiteX14" fmla="*/ 524955 w 1722693"/>
                <a:gd name="connsiteY14" fmla="*/ 695619 h 984584"/>
                <a:gd name="connsiteX15" fmla="*/ 514846 w 1722693"/>
                <a:gd name="connsiteY15" fmla="*/ 706084 h 984584"/>
                <a:gd name="connsiteX16" fmla="*/ 514846 w 1722693"/>
                <a:gd name="connsiteY16" fmla="*/ 778394 h 984584"/>
                <a:gd name="connsiteX17" fmla="*/ 514846 w 1722693"/>
                <a:gd name="connsiteY17" fmla="*/ 778394 h 984584"/>
                <a:gd name="connsiteX18" fmla="*/ 582636 w 1722693"/>
                <a:gd name="connsiteY18" fmla="*/ 780296 h 984584"/>
                <a:gd name="connsiteX19" fmla="*/ 584538 w 1722693"/>
                <a:gd name="connsiteY19" fmla="*/ 778394 h 984584"/>
                <a:gd name="connsiteX20" fmla="*/ 579068 w 1722693"/>
                <a:gd name="connsiteY20" fmla="*/ 784221 h 984584"/>
                <a:gd name="connsiteX21" fmla="*/ 579068 w 1722693"/>
                <a:gd name="connsiteY21" fmla="*/ 856530 h 984584"/>
                <a:gd name="connsiteX22" fmla="*/ 579068 w 1722693"/>
                <a:gd name="connsiteY22" fmla="*/ 856530 h 984584"/>
                <a:gd name="connsiteX23" fmla="*/ 646857 w 1722693"/>
                <a:gd name="connsiteY23" fmla="*/ 858433 h 984584"/>
                <a:gd name="connsiteX24" fmla="*/ 648760 w 1722693"/>
                <a:gd name="connsiteY24" fmla="*/ 856530 h 984584"/>
                <a:gd name="connsiteX25" fmla="*/ 680633 w 1722693"/>
                <a:gd name="connsiteY25" fmla="*/ 823349 h 984584"/>
                <a:gd name="connsiteX26" fmla="*/ 680633 w 1722693"/>
                <a:gd name="connsiteY26" fmla="*/ 823349 h 984584"/>
                <a:gd name="connsiteX27" fmla="*/ 658750 w 1722693"/>
                <a:gd name="connsiteY27" fmla="*/ 846064 h 984584"/>
                <a:gd name="connsiteX28" fmla="*/ 658750 w 1722693"/>
                <a:gd name="connsiteY28" fmla="*/ 918374 h 984584"/>
                <a:gd name="connsiteX29" fmla="*/ 658750 w 1722693"/>
                <a:gd name="connsiteY29" fmla="*/ 918374 h 984584"/>
                <a:gd name="connsiteX30" fmla="*/ 726540 w 1722693"/>
                <a:gd name="connsiteY30" fmla="*/ 920276 h 984584"/>
                <a:gd name="connsiteX31" fmla="*/ 728443 w 1722693"/>
                <a:gd name="connsiteY31" fmla="*/ 918374 h 984584"/>
                <a:gd name="connsiteX32" fmla="*/ 759959 w 1722693"/>
                <a:gd name="connsiteY32" fmla="*/ 885668 h 984584"/>
                <a:gd name="connsiteX33" fmla="*/ 759959 w 1722693"/>
                <a:gd name="connsiteY33" fmla="*/ 885668 h 984584"/>
                <a:gd name="connsiteX34" fmla="*/ 746758 w 1722693"/>
                <a:gd name="connsiteY34" fmla="*/ 899464 h 984584"/>
                <a:gd name="connsiteX35" fmla="*/ 746758 w 1722693"/>
                <a:gd name="connsiteY35" fmla="*/ 950009 h 984584"/>
                <a:gd name="connsiteX36" fmla="*/ 794092 w 1722693"/>
                <a:gd name="connsiteY36" fmla="*/ 951317 h 984584"/>
                <a:gd name="connsiteX37" fmla="*/ 795400 w 1722693"/>
                <a:gd name="connsiteY37" fmla="*/ 950009 h 984584"/>
                <a:gd name="connsiteX38" fmla="*/ 816451 w 1722693"/>
                <a:gd name="connsiteY38" fmla="*/ 928245 h 984584"/>
                <a:gd name="connsiteX39" fmla="*/ 896134 w 1722693"/>
                <a:gd name="connsiteY39" fmla="*/ 978790 h 984584"/>
                <a:gd name="connsiteX40" fmla="*/ 955717 w 1722693"/>
                <a:gd name="connsiteY40" fmla="*/ 958096 h 984584"/>
                <a:gd name="connsiteX41" fmla="*/ 1075123 w 1722693"/>
                <a:gd name="connsiteY41" fmla="*/ 916709 h 984584"/>
                <a:gd name="connsiteX42" fmla="*/ 1174667 w 1722693"/>
                <a:gd name="connsiteY42" fmla="*/ 854627 h 984584"/>
                <a:gd name="connsiteX43" fmla="*/ 1229969 w 1722693"/>
                <a:gd name="connsiteY43" fmla="*/ 848800 h 984584"/>
                <a:gd name="connsiteX44" fmla="*/ 1237461 w 1722693"/>
                <a:gd name="connsiteY44" fmla="*/ 775896 h 984584"/>
                <a:gd name="connsiteX45" fmla="*/ 1332605 w 1722693"/>
                <a:gd name="connsiteY45" fmla="*/ 688007 h 984584"/>
                <a:gd name="connsiteX46" fmla="*/ 1373755 w 1722693"/>
                <a:gd name="connsiteY46" fmla="*/ 772090 h 984584"/>
                <a:gd name="connsiteX47" fmla="*/ 1537877 w 1722693"/>
                <a:gd name="connsiteY47" fmla="*/ 696213 h 984584"/>
                <a:gd name="connsiteX48" fmla="*/ 1612565 w 1722693"/>
                <a:gd name="connsiteY48" fmla="*/ 861763 h 984584"/>
                <a:gd name="connsiteX49" fmla="*/ 1722694 w 1722693"/>
                <a:gd name="connsiteY49" fmla="*/ 812645 h 984584"/>
                <a:gd name="connsiteX50" fmla="*/ 1722694 w 1722693"/>
                <a:gd name="connsiteY50" fmla="*/ 89792 h 984584"/>
                <a:gd name="connsiteX51" fmla="*/ 1353774 w 1722693"/>
                <a:gd name="connsiteY51" fmla="*/ 275916 h 984584"/>
                <a:gd name="connsiteX52" fmla="*/ 1353774 w 1722693"/>
                <a:gd name="connsiteY52" fmla="*/ 275916 h 9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22693" h="984584">
                  <a:moveTo>
                    <a:pt x="1353774" y="275916"/>
                  </a:moveTo>
                  <a:lnTo>
                    <a:pt x="1196669" y="337165"/>
                  </a:lnTo>
                  <a:cubicBezTo>
                    <a:pt x="1167174" y="335024"/>
                    <a:pt x="1104974" y="326937"/>
                    <a:pt x="1043249" y="297918"/>
                  </a:cubicBezTo>
                  <a:cubicBezTo>
                    <a:pt x="974508" y="265570"/>
                    <a:pt x="895896" y="265689"/>
                    <a:pt x="829176" y="299583"/>
                  </a:cubicBezTo>
                  <a:cubicBezTo>
                    <a:pt x="675401" y="303270"/>
                    <a:pt x="590723" y="283528"/>
                    <a:pt x="545649" y="264975"/>
                  </a:cubicBezTo>
                  <a:lnTo>
                    <a:pt x="557541" y="240594"/>
                  </a:lnTo>
                  <a:lnTo>
                    <a:pt x="398295" y="178513"/>
                  </a:lnTo>
                  <a:lnTo>
                    <a:pt x="0" y="0"/>
                  </a:lnTo>
                  <a:lnTo>
                    <a:pt x="0" y="730822"/>
                  </a:lnTo>
                  <a:lnTo>
                    <a:pt x="139385" y="792903"/>
                  </a:lnTo>
                  <a:lnTo>
                    <a:pt x="214192" y="613676"/>
                  </a:lnTo>
                  <a:lnTo>
                    <a:pt x="378315" y="689553"/>
                  </a:lnTo>
                  <a:lnTo>
                    <a:pt x="409831" y="609514"/>
                  </a:lnTo>
                  <a:lnTo>
                    <a:pt x="517581" y="689434"/>
                  </a:lnTo>
                  <a:lnTo>
                    <a:pt x="524955" y="695619"/>
                  </a:lnTo>
                  <a:lnTo>
                    <a:pt x="514846" y="706084"/>
                  </a:lnTo>
                  <a:cubicBezTo>
                    <a:pt x="495579" y="726421"/>
                    <a:pt x="495579" y="758176"/>
                    <a:pt x="514846" y="778394"/>
                  </a:cubicBezTo>
                  <a:lnTo>
                    <a:pt x="514846" y="778394"/>
                  </a:lnTo>
                  <a:cubicBezTo>
                    <a:pt x="533042" y="797660"/>
                    <a:pt x="563369" y="798493"/>
                    <a:pt x="582636" y="780296"/>
                  </a:cubicBezTo>
                  <a:cubicBezTo>
                    <a:pt x="583230" y="779702"/>
                    <a:pt x="583944" y="779107"/>
                    <a:pt x="584538" y="778394"/>
                  </a:cubicBezTo>
                  <a:lnTo>
                    <a:pt x="579068" y="784221"/>
                  </a:lnTo>
                  <a:cubicBezTo>
                    <a:pt x="559801" y="804558"/>
                    <a:pt x="559801" y="836312"/>
                    <a:pt x="579068" y="856530"/>
                  </a:cubicBezTo>
                  <a:lnTo>
                    <a:pt x="579068" y="856530"/>
                  </a:lnTo>
                  <a:cubicBezTo>
                    <a:pt x="597264" y="875797"/>
                    <a:pt x="627591" y="876629"/>
                    <a:pt x="646857" y="858433"/>
                  </a:cubicBezTo>
                  <a:cubicBezTo>
                    <a:pt x="647452" y="857838"/>
                    <a:pt x="648166" y="857244"/>
                    <a:pt x="648760" y="856530"/>
                  </a:cubicBezTo>
                  <a:lnTo>
                    <a:pt x="680633" y="823349"/>
                  </a:lnTo>
                  <a:lnTo>
                    <a:pt x="680633" y="823349"/>
                  </a:lnTo>
                  <a:lnTo>
                    <a:pt x="658750" y="846064"/>
                  </a:lnTo>
                  <a:cubicBezTo>
                    <a:pt x="639484" y="866401"/>
                    <a:pt x="639484" y="898156"/>
                    <a:pt x="658750" y="918374"/>
                  </a:cubicBezTo>
                  <a:lnTo>
                    <a:pt x="658750" y="918374"/>
                  </a:lnTo>
                  <a:cubicBezTo>
                    <a:pt x="676947" y="937640"/>
                    <a:pt x="707274" y="938473"/>
                    <a:pt x="726540" y="920276"/>
                  </a:cubicBezTo>
                  <a:cubicBezTo>
                    <a:pt x="727135" y="919682"/>
                    <a:pt x="727849" y="919087"/>
                    <a:pt x="728443" y="918374"/>
                  </a:cubicBezTo>
                  <a:lnTo>
                    <a:pt x="759959" y="885668"/>
                  </a:lnTo>
                  <a:lnTo>
                    <a:pt x="759959" y="885668"/>
                  </a:lnTo>
                  <a:lnTo>
                    <a:pt x="746758" y="899464"/>
                  </a:lnTo>
                  <a:cubicBezTo>
                    <a:pt x="733319" y="913616"/>
                    <a:pt x="733319" y="935856"/>
                    <a:pt x="746758" y="950009"/>
                  </a:cubicBezTo>
                  <a:cubicBezTo>
                    <a:pt x="759484" y="963448"/>
                    <a:pt x="780653" y="964043"/>
                    <a:pt x="794092" y="951317"/>
                  </a:cubicBezTo>
                  <a:cubicBezTo>
                    <a:pt x="794568" y="950841"/>
                    <a:pt x="794925" y="950485"/>
                    <a:pt x="795400" y="950009"/>
                  </a:cubicBezTo>
                  <a:lnTo>
                    <a:pt x="816451" y="928245"/>
                  </a:lnTo>
                  <a:cubicBezTo>
                    <a:pt x="852606" y="954647"/>
                    <a:pt x="881743" y="973795"/>
                    <a:pt x="896134" y="978790"/>
                  </a:cubicBezTo>
                  <a:cubicBezTo>
                    <a:pt x="955717" y="999484"/>
                    <a:pt x="955717" y="958096"/>
                    <a:pt x="955717" y="958096"/>
                  </a:cubicBezTo>
                  <a:cubicBezTo>
                    <a:pt x="1035400" y="999484"/>
                    <a:pt x="1075123" y="916709"/>
                    <a:pt x="1075123" y="916709"/>
                  </a:cubicBezTo>
                  <a:cubicBezTo>
                    <a:pt x="1174667" y="958096"/>
                    <a:pt x="1174667" y="854627"/>
                    <a:pt x="1174667" y="854627"/>
                  </a:cubicBezTo>
                  <a:cubicBezTo>
                    <a:pt x="1199523" y="871872"/>
                    <a:pt x="1217481" y="863904"/>
                    <a:pt x="1229969" y="848800"/>
                  </a:cubicBezTo>
                  <a:cubicBezTo>
                    <a:pt x="1247095" y="828225"/>
                    <a:pt x="1249117" y="799206"/>
                    <a:pt x="1237461" y="775896"/>
                  </a:cubicBezTo>
                  <a:lnTo>
                    <a:pt x="1332605" y="688007"/>
                  </a:lnTo>
                  <a:lnTo>
                    <a:pt x="1373755" y="772090"/>
                  </a:lnTo>
                  <a:lnTo>
                    <a:pt x="1537877" y="696213"/>
                  </a:lnTo>
                  <a:lnTo>
                    <a:pt x="1612565" y="861763"/>
                  </a:lnTo>
                  <a:lnTo>
                    <a:pt x="1722694" y="812645"/>
                  </a:lnTo>
                  <a:lnTo>
                    <a:pt x="1722694" y="89792"/>
                  </a:lnTo>
                  <a:lnTo>
                    <a:pt x="1353774" y="275916"/>
                  </a:lnTo>
                  <a:lnTo>
                    <a:pt x="1353774" y="275916"/>
                  </a:lnTo>
                  <a:close/>
                </a:path>
              </a:pathLst>
            </a:custGeom>
            <a:solidFill>
              <a:srgbClr val="80808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62">
              <a:extLst>
                <a:ext uri="{FF2B5EF4-FFF2-40B4-BE49-F238E27FC236}">
                  <a16:creationId xmlns:a16="http://schemas.microsoft.com/office/drawing/2014/main" id="{C84AD623-DBF2-4585-93E3-AFFACFE8F456}"/>
                </a:ext>
              </a:extLst>
            </p:cNvPr>
            <p:cNvSpPr/>
            <p:nvPr/>
          </p:nvSpPr>
          <p:spPr>
            <a:xfrm>
              <a:off x="2191830" y="2359098"/>
              <a:ext cx="308265" cy="326818"/>
            </a:xfrm>
            <a:custGeom>
              <a:avLst/>
              <a:gdLst>
                <a:gd name="connsiteX0" fmla="*/ 308265 w 308265"/>
                <a:gd name="connsiteY0" fmla="*/ 173042 h 326818"/>
                <a:gd name="connsiteX1" fmla="*/ 134866 w 308265"/>
                <a:gd name="connsiteY1" fmla="*/ 326818 h 326818"/>
                <a:gd name="connsiteX2" fmla="*/ 0 w 308265"/>
                <a:gd name="connsiteY2" fmla="*/ 76947 h 326818"/>
                <a:gd name="connsiteX3" fmla="*/ 308265 w 308265"/>
                <a:gd name="connsiteY3" fmla="*/ 0 h 326818"/>
                <a:gd name="connsiteX4" fmla="*/ 308265 w 308265"/>
                <a:gd name="connsiteY4" fmla="*/ 173042 h 326818"/>
                <a:gd name="connsiteX5" fmla="*/ 308265 w 308265"/>
                <a:gd name="connsiteY5" fmla="*/ 173042 h 32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265" h="326818">
                  <a:moveTo>
                    <a:pt x="308265" y="173042"/>
                  </a:moveTo>
                  <a:lnTo>
                    <a:pt x="134866" y="326818"/>
                  </a:lnTo>
                  <a:lnTo>
                    <a:pt x="0" y="76947"/>
                  </a:lnTo>
                  <a:lnTo>
                    <a:pt x="308265" y="0"/>
                  </a:lnTo>
                  <a:lnTo>
                    <a:pt x="308265" y="173042"/>
                  </a:lnTo>
                  <a:lnTo>
                    <a:pt x="308265" y="173042"/>
                  </a:lnTo>
                  <a:close/>
                </a:path>
              </a:pathLst>
            </a:custGeom>
            <a:solidFill>
              <a:srgbClr val="BE7C5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63">
              <a:extLst>
                <a:ext uri="{FF2B5EF4-FFF2-40B4-BE49-F238E27FC236}">
                  <a16:creationId xmlns:a16="http://schemas.microsoft.com/office/drawing/2014/main" id="{61FAF2C9-E8A1-475B-BBE9-9BEB1556AC4C}"/>
                </a:ext>
              </a:extLst>
            </p:cNvPr>
            <p:cNvSpPr/>
            <p:nvPr/>
          </p:nvSpPr>
          <p:spPr>
            <a:xfrm>
              <a:off x="1556628" y="2127899"/>
              <a:ext cx="837741" cy="699229"/>
            </a:xfrm>
            <a:custGeom>
              <a:avLst/>
              <a:gdLst>
                <a:gd name="connsiteX0" fmla="*/ 115481 w 837741"/>
                <a:gd name="connsiteY0" fmla="*/ 0 h 699229"/>
                <a:gd name="connsiteX1" fmla="*/ 500455 w 837741"/>
                <a:gd name="connsiteY1" fmla="*/ 57800 h 699229"/>
                <a:gd name="connsiteX2" fmla="*/ 692883 w 837741"/>
                <a:gd name="connsiteY2" fmla="*/ 346917 h 699229"/>
                <a:gd name="connsiteX3" fmla="*/ 821922 w 837741"/>
                <a:gd name="connsiteY3" fmla="*/ 492249 h 699229"/>
                <a:gd name="connsiteX4" fmla="*/ 823468 w 837741"/>
                <a:gd name="connsiteY4" fmla="*/ 572883 h 699229"/>
                <a:gd name="connsiteX5" fmla="*/ 769950 w 837741"/>
                <a:gd name="connsiteY5" fmla="*/ 578235 h 699229"/>
                <a:gd name="connsiteX6" fmla="*/ 673736 w 837741"/>
                <a:gd name="connsiteY6" fmla="*/ 636035 h 699229"/>
                <a:gd name="connsiteX7" fmla="*/ 558255 w 837741"/>
                <a:gd name="connsiteY7" fmla="*/ 674568 h 699229"/>
                <a:gd name="connsiteX8" fmla="*/ 500455 w 837741"/>
                <a:gd name="connsiteY8" fmla="*/ 693835 h 699229"/>
                <a:gd name="connsiteX9" fmla="*/ 134747 w 837741"/>
                <a:gd name="connsiteY9" fmla="*/ 424103 h 699229"/>
                <a:gd name="connsiteX10" fmla="*/ 0 w 837741"/>
                <a:gd name="connsiteY10" fmla="*/ 327770 h 699229"/>
                <a:gd name="connsiteX11" fmla="*/ 115481 w 837741"/>
                <a:gd name="connsiteY11" fmla="*/ 0 h 699229"/>
                <a:gd name="connsiteX12" fmla="*/ 115481 w 837741"/>
                <a:gd name="connsiteY12" fmla="*/ 0 h 69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7741" h="699229">
                  <a:moveTo>
                    <a:pt x="115481" y="0"/>
                  </a:moveTo>
                  <a:cubicBezTo>
                    <a:pt x="115481" y="0"/>
                    <a:pt x="171140" y="77066"/>
                    <a:pt x="500455" y="57800"/>
                  </a:cubicBezTo>
                  <a:lnTo>
                    <a:pt x="692883" y="346917"/>
                  </a:lnTo>
                  <a:lnTo>
                    <a:pt x="821922" y="492249"/>
                  </a:lnTo>
                  <a:cubicBezTo>
                    <a:pt x="842140" y="515084"/>
                    <a:pt x="843329" y="549692"/>
                    <a:pt x="823468" y="572883"/>
                  </a:cubicBezTo>
                  <a:cubicBezTo>
                    <a:pt x="811337" y="586917"/>
                    <a:pt x="793973" y="594291"/>
                    <a:pt x="769950" y="578235"/>
                  </a:cubicBezTo>
                  <a:cubicBezTo>
                    <a:pt x="769950" y="578235"/>
                    <a:pt x="769950" y="674568"/>
                    <a:pt x="673736" y="636035"/>
                  </a:cubicBezTo>
                  <a:cubicBezTo>
                    <a:pt x="673736" y="636035"/>
                    <a:pt x="635202" y="713101"/>
                    <a:pt x="558255" y="674568"/>
                  </a:cubicBezTo>
                  <a:cubicBezTo>
                    <a:pt x="558255" y="674568"/>
                    <a:pt x="558255" y="713101"/>
                    <a:pt x="500455" y="693835"/>
                  </a:cubicBezTo>
                  <a:cubicBezTo>
                    <a:pt x="442774" y="674687"/>
                    <a:pt x="134747" y="424103"/>
                    <a:pt x="134747" y="424103"/>
                  </a:cubicBezTo>
                  <a:lnTo>
                    <a:pt x="0" y="327770"/>
                  </a:lnTo>
                  <a:lnTo>
                    <a:pt x="115481" y="0"/>
                  </a:lnTo>
                  <a:lnTo>
                    <a:pt x="115481" y="0"/>
                  </a:lnTo>
                  <a:close/>
                </a:path>
              </a:pathLst>
            </a:custGeom>
            <a:solidFill>
              <a:srgbClr val="F8A47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64">
              <a:extLst>
                <a:ext uri="{FF2B5EF4-FFF2-40B4-BE49-F238E27FC236}">
                  <a16:creationId xmlns:a16="http://schemas.microsoft.com/office/drawing/2014/main" id="{C5436E89-9AF9-44A7-B801-96E2A5B94D76}"/>
                </a:ext>
              </a:extLst>
            </p:cNvPr>
            <p:cNvSpPr/>
            <p:nvPr/>
          </p:nvSpPr>
          <p:spPr>
            <a:xfrm>
              <a:off x="1864882" y="2165047"/>
              <a:ext cx="615113" cy="331221"/>
            </a:xfrm>
            <a:custGeom>
              <a:avLst/>
              <a:gdLst>
                <a:gd name="connsiteX0" fmla="*/ 499752 w 615113"/>
                <a:gd name="connsiteY0" fmla="*/ 59898 h 331221"/>
                <a:gd name="connsiteX1" fmla="*/ 334559 w 615113"/>
                <a:gd name="connsiteY1" fmla="*/ 22436 h 331221"/>
                <a:gd name="connsiteX2" fmla="*/ 103955 w 615113"/>
                <a:gd name="connsiteY2" fmla="*/ 37421 h 331221"/>
                <a:gd name="connsiteX3" fmla="*/ 11 w 615113"/>
                <a:gd name="connsiteY3" fmla="*/ 233417 h 331221"/>
                <a:gd name="connsiteX4" fmla="*/ 153786 w 615113"/>
                <a:gd name="connsiteY4" fmla="*/ 156350 h 331221"/>
                <a:gd name="connsiteX5" fmla="*/ 211467 w 615113"/>
                <a:gd name="connsiteY5" fmla="*/ 156350 h 331221"/>
                <a:gd name="connsiteX6" fmla="*/ 422924 w 615113"/>
                <a:gd name="connsiteY6" fmla="*/ 329868 h 331221"/>
                <a:gd name="connsiteX7" fmla="*/ 615114 w 615113"/>
                <a:gd name="connsiteY7" fmla="*/ 291335 h 331221"/>
                <a:gd name="connsiteX8" fmla="*/ 499752 w 615113"/>
                <a:gd name="connsiteY8" fmla="*/ 59898 h 33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13" h="331221">
                  <a:moveTo>
                    <a:pt x="499752" y="59898"/>
                  </a:moveTo>
                  <a:cubicBezTo>
                    <a:pt x="499752" y="59898"/>
                    <a:pt x="416739" y="59898"/>
                    <a:pt x="334559" y="22436"/>
                  </a:cubicBezTo>
                  <a:cubicBezTo>
                    <a:pt x="259871" y="-11578"/>
                    <a:pt x="172934" y="-7178"/>
                    <a:pt x="103955" y="37421"/>
                  </a:cubicBezTo>
                  <a:cubicBezTo>
                    <a:pt x="47820" y="73813"/>
                    <a:pt x="-822" y="133992"/>
                    <a:pt x="11" y="233417"/>
                  </a:cubicBezTo>
                  <a:cubicBezTo>
                    <a:pt x="11" y="233417"/>
                    <a:pt x="74698" y="310483"/>
                    <a:pt x="153786" y="156350"/>
                  </a:cubicBezTo>
                  <a:lnTo>
                    <a:pt x="211467" y="156350"/>
                  </a:lnTo>
                  <a:cubicBezTo>
                    <a:pt x="211467" y="156350"/>
                    <a:pt x="267007" y="349135"/>
                    <a:pt x="422924" y="329868"/>
                  </a:cubicBezTo>
                  <a:cubicBezTo>
                    <a:pt x="578840" y="310602"/>
                    <a:pt x="615114" y="291335"/>
                    <a:pt x="615114" y="291335"/>
                  </a:cubicBezTo>
                  <a:lnTo>
                    <a:pt x="499752" y="59898"/>
                  </a:lnTo>
                  <a:close/>
                </a:path>
              </a:pathLst>
            </a:custGeom>
            <a:solidFill>
              <a:srgbClr val="BE7C5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65">
              <a:extLst>
                <a:ext uri="{FF2B5EF4-FFF2-40B4-BE49-F238E27FC236}">
                  <a16:creationId xmlns:a16="http://schemas.microsoft.com/office/drawing/2014/main" id="{24CFAD41-82B0-4EDB-839F-5765AE05C0F7}"/>
                </a:ext>
              </a:extLst>
            </p:cNvPr>
            <p:cNvSpPr/>
            <p:nvPr/>
          </p:nvSpPr>
          <p:spPr>
            <a:xfrm>
              <a:off x="1734963" y="2585837"/>
              <a:ext cx="137601" cy="137482"/>
            </a:xfrm>
            <a:custGeom>
              <a:avLst/>
              <a:gdLst>
                <a:gd name="connsiteX0" fmla="*/ 124935 w 137601"/>
                <a:gd name="connsiteY0" fmla="*/ 18850 h 137482"/>
                <a:gd name="connsiteX1" fmla="*/ 124935 w 137601"/>
                <a:gd name="connsiteY1" fmla="*/ 79980 h 137482"/>
                <a:gd name="connsiteX2" fmla="*/ 80099 w 137601"/>
                <a:gd name="connsiteY2" fmla="*/ 124816 h 137482"/>
                <a:gd name="connsiteX3" fmla="*/ 18969 w 137601"/>
                <a:gd name="connsiteY3" fmla="*/ 124816 h 137482"/>
                <a:gd name="connsiteX4" fmla="*/ 12666 w 137601"/>
                <a:gd name="connsiteY4" fmla="*/ 118513 h 137482"/>
                <a:gd name="connsiteX5" fmla="*/ 12666 w 137601"/>
                <a:gd name="connsiteY5" fmla="*/ 57383 h 137482"/>
                <a:gd name="connsiteX6" fmla="*/ 57383 w 137601"/>
                <a:gd name="connsiteY6" fmla="*/ 12666 h 137482"/>
                <a:gd name="connsiteX7" fmla="*/ 118513 w 137601"/>
                <a:gd name="connsiteY7" fmla="*/ 12666 h 137482"/>
                <a:gd name="connsiteX8" fmla="*/ 124935 w 137601"/>
                <a:gd name="connsiteY8" fmla="*/ 18850 h 13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601" h="137482">
                  <a:moveTo>
                    <a:pt x="124935" y="18850"/>
                  </a:moveTo>
                  <a:cubicBezTo>
                    <a:pt x="141823" y="35738"/>
                    <a:pt x="141823" y="63092"/>
                    <a:pt x="124935" y="79980"/>
                  </a:cubicBezTo>
                  <a:lnTo>
                    <a:pt x="80099" y="124816"/>
                  </a:lnTo>
                  <a:cubicBezTo>
                    <a:pt x="63211" y="141704"/>
                    <a:pt x="35857" y="141704"/>
                    <a:pt x="18969" y="124816"/>
                  </a:cubicBezTo>
                  <a:lnTo>
                    <a:pt x="12666" y="118513"/>
                  </a:lnTo>
                  <a:cubicBezTo>
                    <a:pt x="-4222" y="101625"/>
                    <a:pt x="-4222" y="74271"/>
                    <a:pt x="12666" y="57383"/>
                  </a:cubicBezTo>
                  <a:lnTo>
                    <a:pt x="57383" y="12666"/>
                  </a:lnTo>
                  <a:cubicBezTo>
                    <a:pt x="74271" y="-4222"/>
                    <a:pt x="101625" y="-4222"/>
                    <a:pt x="118513" y="12666"/>
                  </a:cubicBezTo>
                  <a:lnTo>
                    <a:pt x="124935" y="18850"/>
                  </a:lnTo>
                  <a:close/>
                </a:path>
              </a:pathLst>
            </a:custGeom>
            <a:solidFill>
              <a:srgbClr val="BE7C5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66">
              <a:extLst>
                <a:ext uri="{FF2B5EF4-FFF2-40B4-BE49-F238E27FC236}">
                  <a16:creationId xmlns:a16="http://schemas.microsoft.com/office/drawing/2014/main" id="{A9F0F20C-6472-45DB-A46D-7453FB077F2C}"/>
                </a:ext>
              </a:extLst>
            </p:cNvPr>
            <p:cNvSpPr/>
            <p:nvPr/>
          </p:nvSpPr>
          <p:spPr>
            <a:xfrm>
              <a:off x="1673000" y="2513052"/>
              <a:ext cx="137482" cy="137482"/>
            </a:xfrm>
            <a:custGeom>
              <a:avLst/>
              <a:gdLst>
                <a:gd name="connsiteX0" fmla="*/ 124817 w 137482"/>
                <a:gd name="connsiteY0" fmla="*/ 18969 h 137482"/>
                <a:gd name="connsiteX1" fmla="*/ 124817 w 137482"/>
                <a:gd name="connsiteY1" fmla="*/ 80099 h 137482"/>
                <a:gd name="connsiteX2" fmla="*/ 80099 w 137482"/>
                <a:gd name="connsiteY2" fmla="*/ 124816 h 137482"/>
                <a:gd name="connsiteX3" fmla="*/ 18969 w 137482"/>
                <a:gd name="connsiteY3" fmla="*/ 124816 h 137482"/>
                <a:gd name="connsiteX4" fmla="*/ 12666 w 137482"/>
                <a:gd name="connsiteY4" fmla="*/ 118513 h 137482"/>
                <a:gd name="connsiteX5" fmla="*/ 12666 w 137482"/>
                <a:gd name="connsiteY5" fmla="*/ 57383 h 137482"/>
                <a:gd name="connsiteX6" fmla="*/ 57383 w 137482"/>
                <a:gd name="connsiteY6" fmla="*/ 12666 h 137482"/>
                <a:gd name="connsiteX7" fmla="*/ 118513 w 137482"/>
                <a:gd name="connsiteY7" fmla="*/ 12666 h 137482"/>
                <a:gd name="connsiteX8" fmla="*/ 124817 w 137482"/>
                <a:gd name="connsiteY8" fmla="*/ 18969 h 13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82" h="137482">
                  <a:moveTo>
                    <a:pt x="124817" y="18969"/>
                  </a:moveTo>
                  <a:cubicBezTo>
                    <a:pt x="141705" y="35857"/>
                    <a:pt x="141705" y="63211"/>
                    <a:pt x="124817" y="80099"/>
                  </a:cubicBezTo>
                  <a:lnTo>
                    <a:pt x="80099" y="124816"/>
                  </a:lnTo>
                  <a:cubicBezTo>
                    <a:pt x="63211" y="141705"/>
                    <a:pt x="35857" y="141705"/>
                    <a:pt x="18969" y="124816"/>
                  </a:cubicBezTo>
                  <a:lnTo>
                    <a:pt x="12666" y="118513"/>
                  </a:lnTo>
                  <a:cubicBezTo>
                    <a:pt x="-4222" y="101625"/>
                    <a:pt x="-4222" y="74271"/>
                    <a:pt x="12666" y="57383"/>
                  </a:cubicBezTo>
                  <a:lnTo>
                    <a:pt x="57383" y="12666"/>
                  </a:lnTo>
                  <a:cubicBezTo>
                    <a:pt x="74272" y="-4222"/>
                    <a:pt x="101625" y="-4222"/>
                    <a:pt x="118513" y="12666"/>
                  </a:cubicBezTo>
                  <a:lnTo>
                    <a:pt x="124817" y="18969"/>
                  </a:lnTo>
                  <a:close/>
                </a:path>
              </a:pathLst>
            </a:custGeom>
            <a:solidFill>
              <a:srgbClr val="BE7C5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67">
              <a:extLst>
                <a:ext uri="{FF2B5EF4-FFF2-40B4-BE49-F238E27FC236}">
                  <a16:creationId xmlns:a16="http://schemas.microsoft.com/office/drawing/2014/main" id="{8B733F42-62B7-4686-9AEC-F0E2C7DD8E56}"/>
                </a:ext>
              </a:extLst>
            </p:cNvPr>
            <p:cNvSpPr/>
            <p:nvPr/>
          </p:nvSpPr>
          <p:spPr>
            <a:xfrm>
              <a:off x="1812029" y="2633885"/>
              <a:ext cx="147115" cy="147115"/>
            </a:xfrm>
            <a:custGeom>
              <a:avLst/>
              <a:gdLst>
                <a:gd name="connsiteX0" fmla="*/ 134450 w 147115"/>
                <a:gd name="connsiteY0" fmla="*/ 18969 h 147115"/>
                <a:gd name="connsiteX1" fmla="*/ 134450 w 147115"/>
                <a:gd name="connsiteY1" fmla="*/ 80099 h 147115"/>
                <a:gd name="connsiteX2" fmla="*/ 80099 w 147115"/>
                <a:gd name="connsiteY2" fmla="*/ 134450 h 147115"/>
                <a:gd name="connsiteX3" fmla="*/ 18969 w 147115"/>
                <a:gd name="connsiteY3" fmla="*/ 134450 h 147115"/>
                <a:gd name="connsiteX4" fmla="*/ 12666 w 147115"/>
                <a:gd name="connsiteY4" fmla="*/ 128147 h 147115"/>
                <a:gd name="connsiteX5" fmla="*/ 12666 w 147115"/>
                <a:gd name="connsiteY5" fmla="*/ 67017 h 147115"/>
                <a:gd name="connsiteX6" fmla="*/ 67017 w 147115"/>
                <a:gd name="connsiteY6" fmla="*/ 12666 h 147115"/>
                <a:gd name="connsiteX7" fmla="*/ 128146 w 147115"/>
                <a:gd name="connsiteY7" fmla="*/ 12666 h 147115"/>
                <a:gd name="connsiteX8" fmla="*/ 134450 w 147115"/>
                <a:gd name="connsiteY8" fmla="*/ 18969 h 147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115" h="147115">
                  <a:moveTo>
                    <a:pt x="134450" y="18969"/>
                  </a:moveTo>
                  <a:cubicBezTo>
                    <a:pt x="151338" y="35857"/>
                    <a:pt x="151338" y="63211"/>
                    <a:pt x="134450" y="80099"/>
                  </a:cubicBezTo>
                  <a:lnTo>
                    <a:pt x="80099" y="134450"/>
                  </a:lnTo>
                  <a:cubicBezTo>
                    <a:pt x="63211" y="151338"/>
                    <a:pt x="35857" y="151338"/>
                    <a:pt x="18969" y="134450"/>
                  </a:cubicBezTo>
                  <a:lnTo>
                    <a:pt x="12666" y="128147"/>
                  </a:lnTo>
                  <a:cubicBezTo>
                    <a:pt x="-4222" y="111259"/>
                    <a:pt x="-4222" y="83905"/>
                    <a:pt x="12666" y="67017"/>
                  </a:cubicBezTo>
                  <a:lnTo>
                    <a:pt x="67017" y="12666"/>
                  </a:lnTo>
                  <a:cubicBezTo>
                    <a:pt x="83905" y="-4222"/>
                    <a:pt x="111259" y="-4222"/>
                    <a:pt x="128146" y="12666"/>
                  </a:cubicBezTo>
                  <a:lnTo>
                    <a:pt x="134450" y="18969"/>
                  </a:lnTo>
                  <a:close/>
                </a:path>
              </a:pathLst>
            </a:custGeom>
            <a:solidFill>
              <a:srgbClr val="BE7C5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68">
              <a:extLst>
                <a:ext uri="{FF2B5EF4-FFF2-40B4-BE49-F238E27FC236}">
                  <a16:creationId xmlns:a16="http://schemas.microsoft.com/office/drawing/2014/main" id="{1CB4672B-A580-4A04-AF5A-580A4E26CD1D}"/>
                </a:ext>
              </a:extLst>
            </p:cNvPr>
            <p:cNvSpPr/>
            <p:nvPr/>
          </p:nvSpPr>
          <p:spPr>
            <a:xfrm>
              <a:off x="1901850" y="2706581"/>
              <a:ext cx="99008" cy="99008"/>
            </a:xfrm>
            <a:custGeom>
              <a:avLst/>
              <a:gdLst>
                <a:gd name="connsiteX0" fmla="*/ 90178 w 99008"/>
                <a:gd name="connsiteY0" fmla="*/ 13231 h 99008"/>
                <a:gd name="connsiteX1" fmla="*/ 90178 w 99008"/>
                <a:gd name="connsiteY1" fmla="*/ 55927 h 99008"/>
                <a:gd name="connsiteX2" fmla="*/ 55927 w 99008"/>
                <a:gd name="connsiteY2" fmla="*/ 90178 h 99008"/>
                <a:gd name="connsiteX3" fmla="*/ 13231 w 99008"/>
                <a:gd name="connsiteY3" fmla="*/ 90178 h 99008"/>
                <a:gd name="connsiteX4" fmla="*/ 8830 w 99008"/>
                <a:gd name="connsiteY4" fmla="*/ 85778 h 99008"/>
                <a:gd name="connsiteX5" fmla="*/ 8830 w 99008"/>
                <a:gd name="connsiteY5" fmla="*/ 43082 h 99008"/>
                <a:gd name="connsiteX6" fmla="*/ 43082 w 99008"/>
                <a:gd name="connsiteY6" fmla="*/ 8830 h 99008"/>
                <a:gd name="connsiteX7" fmla="*/ 85778 w 99008"/>
                <a:gd name="connsiteY7" fmla="*/ 8830 h 99008"/>
                <a:gd name="connsiteX8" fmla="*/ 90178 w 99008"/>
                <a:gd name="connsiteY8" fmla="*/ 13231 h 9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8" h="99008">
                  <a:moveTo>
                    <a:pt x="90178" y="13231"/>
                  </a:moveTo>
                  <a:cubicBezTo>
                    <a:pt x="101952" y="25005"/>
                    <a:pt x="101952" y="44153"/>
                    <a:pt x="90178" y="55927"/>
                  </a:cubicBezTo>
                  <a:lnTo>
                    <a:pt x="55927" y="90178"/>
                  </a:lnTo>
                  <a:cubicBezTo>
                    <a:pt x="44153" y="101952"/>
                    <a:pt x="25005" y="101952"/>
                    <a:pt x="13231" y="90178"/>
                  </a:cubicBezTo>
                  <a:lnTo>
                    <a:pt x="8830" y="85778"/>
                  </a:lnTo>
                  <a:cubicBezTo>
                    <a:pt x="-2943" y="74004"/>
                    <a:pt x="-2943" y="54856"/>
                    <a:pt x="8830" y="43082"/>
                  </a:cubicBezTo>
                  <a:lnTo>
                    <a:pt x="43082" y="8830"/>
                  </a:lnTo>
                  <a:cubicBezTo>
                    <a:pt x="54856" y="-2943"/>
                    <a:pt x="74004" y="-2943"/>
                    <a:pt x="85778" y="8830"/>
                  </a:cubicBezTo>
                  <a:lnTo>
                    <a:pt x="90178" y="13231"/>
                  </a:lnTo>
                  <a:close/>
                </a:path>
              </a:pathLst>
            </a:custGeom>
            <a:solidFill>
              <a:srgbClr val="BE7C5E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9">
              <a:extLst>
                <a:ext uri="{FF2B5EF4-FFF2-40B4-BE49-F238E27FC236}">
                  <a16:creationId xmlns:a16="http://schemas.microsoft.com/office/drawing/2014/main" id="{B423970C-C409-4371-9E52-FE422BBA92CB}"/>
                </a:ext>
              </a:extLst>
            </p:cNvPr>
            <p:cNvSpPr/>
            <p:nvPr/>
          </p:nvSpPr>
          <p:spPr>
            <a:xfrm>
              <a:off x="2345963" y="2166432"/>
              <a:ext cx="346798" cy="482378"/>
            </a:xfrm>
            <a:custGeom>
              <a:avLst/>
              <a:gdLst>
                <a:gd name="connsiteX0" fmla="*/ 346798 w 346798"/>
                <a:gd name="connsiteY0" fmla="*/ 405193 h 482378"/>
                <a:gd name="connsiteX1" fmla="*/ 173399 w 346798"/>
                <a:gd name="connsiteY1" fmla="*/ 482378 h 482378"/>
                <a:gd name="connsiteX2" fmla="*/ 0 w 346798"/>
                <a:gd name="connsiteY2" fmla="*/ 57919 h 482378"/>
                <a:gd name="connsiteX3" fmla="*/ 154133 w 346798"/>
                <a:gd name="connsiteY3" fmla="*/ 0 h 482378"/>
                <a:gd name="connsiteX4" fmla="*/ 346798 w 346798"/>
                <a:gd name="connsiteY4" fmla="*/ 405193 h 482378"/>
                <a:gd name="connsiteX5" fmla="*/ 346798 w 346798"/>
                <a:gd name="connsiteY5" fmla="*/ 405193 h 48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798" h="482378">
                  <a:moveTo>
                    <a:pt x="346798" y="405193"/>
                  </a:moveTo>
                  <a:lnTo>
                    <a:pt x="173399" y="482378"/>
                  </a:lnTo>
                  <a:lnTo>
                    <a:pt x="0" y="57919"/>
                  </a:lnTo>
                  <a:lnTo>
                    <a:pt x="154133" y="0"/>
                  </a:lnTo>
                  <a:lnTo>
                    <a:pt x="346798" y="405193"/>
                  </a:lnTo>
                  <a:lnTo>
                    <a:pt x="346798" y="405193"/>
                  </a:lnTo>
                  <a:close/>
                </a:path>
              </a:pathLst>
            </a:custGeom>
            <a:solidFill>
              <a:srgbClr val="FFFFFF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0">
              <a:extLst>
                <a:ext uri="{FF2B5EF4-FFF2-40B4-BE49-F238E27FC236}">
                  <a16:creationId xmlns:a16="http://schemas.microsoft.com/office/drawing/2014/main" id="{6B6A6703-3B2A-4920-8CC6-328E25018600}"/>
                </a:ext>
              </a:extLst>
            </p:cNvPr>
            <p:cNvSpPr/>
            <p:nvPr/>
          </p:nvSpPr>
          <p:spPr>
            <a:xfrm>
              <a:off x="1384061" y="2070813"/>
              <a:ext cx="345371" cy="480950"/>
            </a:xfrm>
            <a:custGeom>
              <a:avLst/>
              <a:gdLst>
                <a:gd name="connsiteX0" fmla="*/ 0 w 345371"/>
                <a:gd name="connsiteY0" fmla="*/ 404003 h 480950"/>
                <a:gd name="connsiteX1" fmla="*/ 172686 w 345371"/>
                <a:gd name="connsiteY1" fmla="*/ 480951 h 480950"/>
                <a:gd name="connsiteX2" fmla="*/ 345371 w 345371"/>
                <a:gd name="connsiteY2" fmla="*/ 57800 h 480950"/>
                <a:gd name="connsiteX3" fmla="*/ 191833 w 345371"/>
                <a:gd name="connsiteY3" fmla="*/ 0 h 480950"/>
                <a:gd name="connsiteX4" fmla="*/ 0 w 345371"/>
                <a:gd name="connsiteY4" fmla="*/ 404003 h 480950"/>
                <a:gd name="connsiteX5" fmla="*/ 0 w 345371"/>
                <a:gd name="connsiteY5" fmla="*/ 404003 h 48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371" h="480950">
                  <a:moveTo>
                    <a:pt x="0" y="404003"/>
                  </a:moveTo>
                  <a:lnTo>
                    <a:pt x="172686" y="480951"/>
                  </a:lnTo>
                  <a:lnTo>
                    <a:pt x="345371" y="57800"/>
                  </a:lnTo>
                  <a:lnTo>
                    <a:pt x="191833" y="0"/>
                  </a:lnTo>
                  <a:lnTo>
                    <a:pt x="0" y="404003"/>
                  </a:lnTo>
                  <a:lnTo>
                    <a:pt x="0" y="404003"/>
                  </a:lnTo>
                  <a:close/>
                </a:path>
              </a:pathLst>
            </a:custGeom>
            <a:solidFill>
              <a:srgbClr val="FFFFFF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71">
              <a:extLst>
                <a:ext uri="{FF2B5EF4-FFF2-40B4-BE49-F238E27FC236}">
                  <a16:creationId xmlns:a16="http://schemas.microsoft.com/office/drawing/2014/main" id="{797A1B4A-ADD2-4B92-9F1D-FF4D14D03B85}"/>
                </a:ext>
              </a:extLst>
            </p:cNvPr>
            <p:cNvSpPr/>
            <p:nvPr/>
          </p:nvSpPr>
          <p:spPr>
            <a:xfrm>
              <a:off x="1175697" y="1894203"/>
              <a:ext cx="385331" cy="750682"/>
            </a:xfrm>
            <a:custGeom>
              <a:avLst/>
              <a:gdLst>
                <a:gd name="connsiteX0" fmla="*/ 0 w 385331"/>
                <a:gd name="connsiteY0" fmla="*/ 0 h 750682"/>
                <a:gd name="connsiteX1" fmla="*/ 385332 w 385331"/>
                <a:gd name="connsiteY1" fmla="*/ 173280 h 750682"/>
                <a:gd name="connsiteX2" fmla="*/ 134866 w 385331"/>
                <a:gd name="connsiteY2" fmla="*/ 750683 h 750682"/>
                <a:gd name="connsiteX3" fmla="*/ 0 w 385331"/>
                <a:gd name="connsiteY3" fmla="*/ 693002 h 750682"/>
                <a:gd name="connsiteX4" fmla="*/ 0 w 385331"/>
                <a:gd name="connsiteY4" fmla="*/ 0 h 750682"/>
                <a:gd name="connsiteX5" fmla="*/ 0 w 385331"/>
                <a:gd name="connsiteY5" fmla="*/ 0 h 7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331" h="750682">
                  <a:moveTo>
                    <a:pt x="0" y="0"/>
                  </a:moveTo>
                  <a:lnTo>
                    <a:pt x="385332" y="173280"/>
                  </a:lnTo>
                  <a:lnTo>
                    <a:pt x="134866" y="750683"/>
                  </a:lnTo>
                  <a:lnTo>
                    <a:pt x="0" y="6930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C97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72">
              <a:extLst>
                <a:ext uri="{FF2B5EF4-FFF2-40B4-BE49-F238E27FC236}">
                  <a16:creationId xmlns:a16="http://schemas.microsoft.com/office/drawing/2014/main" id="{3AC10AB2-687F-4BB6-890C-F5AE7BCF2074}"/>
                </a:ext>
              </a:extLst>
            </p:cNvPr>
            <p:cNvSpPr/>
            <p:nvPr/>
          </p:nvSpPr>
          <p:spPr>
            <a:xfrm>
              <a:off x="2500095" y="1993747"/>
              <a:ext cx="385331" cy="750683"/>
            </a:xfrm>
            <a:custGeom>
              <a:avLst/>
              <a:gdLst>
                <a:gd name="connsiteX0" fmla="*/ 385331 w 385331"/>
                <a:gd name="connsiteY0" fmla="*/ 0 h 750683"/>
                <a:gd name="connsiteX1" fmla="*/ 0 w 385331"/>
                <a:gd name="connsiteY1" fmla="*/ 173280 h 750683"/>
                <a:gd name="connsiteX2" fmla="*/ 250465 w 385331"/>
                <a:gd name="connsiteY2" fmla="*/ 750683 h 750683"/>
                <a:gd name="connsiteX3" fmla="*/ 385331 w 385331"/>
                <a:gd name="connsiteY3" fmla="*/ 693002 h 750683"/>
                <a:gd name="connsiteX4" fmla="*/ 385331 w 385331"/>
                <a:gd name="connsiteY4" fmla="*/ 0 h 750683"/>
                <a:gd name="connsiteX5" fmla="*/ 385331 w 385331"/>
                <a:gd name="connsiteY5" fmla="*/ 0 h 7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331" h="750683">
                  <a:moveTo>
                    <a:pt x="385331" y="0"/>
                  </a:moveTo>
                  <a:lnTo>
                    <a:pt x="0" y="173280"/>
                  </a:lnTo>
                  <a:lnTo>
                    <a:pt x="250465" y="750683"/>
                  </a:lnTo>
                  <a:lnTo>
                    <a:pt x="385331" y="693002"/>
                  </a:lnTo>
                  <a:lnTo>
                    <a:pt x="385331" y="0"/>
                  </a:lnTo>
                  <a:lnTo>
                    <a:pt x="385331" y="0"/>
                  </a:lnTo>
                  <a:close/>
                </a:path>
              </a:pathLst>
            </a:custGeom>
            <a:solidFill>
              <a:srgbClr val="F04E50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531">
              <a:extLst>
                <a:ext uri="{FF2B5EF4-FFF2-40B4-BE49-F238E27FC236}">
                  <a16:creationId xmlns:a16="http://schemas.microsoft.com/office/drawing/2014/main" id="{FF23497F-7B4F-4955-B920-CDD083FDE93A}"/>
                </a:ext>
              </a:extLst>
            </p:cNvPr>
            <p:cNvSpPr/>
            <p:nvPr/>
          </p:nvSpPr>
          <p:spPr>
            <a:xfrm>
              <a:off x="2405903" y="3987481"/>
              <a:ext cx="89910" cy="89910"/>
            </a:xfrm>
            <a:custGeom>
              <a:avLst/>
              <a:gdLst>
                <a:gd name="connsiteX0" fmla="*/ 0 w 89910"/>
                <a:gd name="connsiteY0" fmla="*/ 0 h 89910"/>
                <a:gd name="connsiteX1" fmla="*/ 89911 w 89910"/>
                <a:gd name="connsiteY1" fmla="*/ 0 h 89910"/>
                <a:gd name="connsiteX2" fmla="*/ 89911 w 89910"/>
                <a:gd name="connsiteY2" fmla="*/ 89911 h 89910"/>
                <a:gd name="connsiteX3" fmla="*/ 0 w 89910"/>
                <a:gd name="connsiteY3" fmla="*/ 89911 h 89910"/>
                <a:gd name="connsiteX4" fmla="*/ 0 w 89910"/>
                <a:gd name="connsiteY4" fmla="*/ 0 h 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10" h="89910">
                  <a:moveTo>
                    <a:pt x="0" y="0"/>
                  </a:moveTo>
                  <a:lnTo>
                    <a:pt x="89911" y="0"/>
                  </a:lnTo>
                  <a:lnTo>
                    <a:pt x="89911" y="89911"/>
                  </a:lnTo>
                  <a:lnTo>
                    <a:pt x="0" y="89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3"/>
            </a:solidFill>
            <a:ln w="118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1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3">
            <a:extLst>
              <a:ext uri="{FF2B5EF4-FFF2-40B4-BE49-F238E27FC236}">
                <a16:creationId xmlns:a16="http://schemas.microsoft.com/office/drawing/2014/main" id="{0B5C0ADB-6463-48FD-8F85-FD10B91BDC07}"/>
              </a:ext>
            </a:extLst>
          </p:cNvPr>
          <p:cNvSpPr/>
          <p:nvPr/>
        </p:nvSpPr>
        <p:spPr>
          <a:xfrm rot="-2700000">
            <a:off x="8820239" y="3001768"/>
            <a:ext cx="5597347" cy="5597347"/>
          </a:xfrm>
          <a:custGeom>
            <a:avLst/>
            <a:gdLst>
              <a:gd name="connsiteX0" fmla="*/ 3142312 w 3142312"/>
              <a:gd name="connsiteY0" fmla="*/ 1571156 h 3142312"/>
              <a:gd name="connsiteX1" fmla="*/ 1571156 w 3142312"/>
              <a:gd name="connsiteY1" fmla="*/ 3142312 h 3142312"/>
              <a:gd name="connsiteX2" fmla="*/ 0 w 3142312"/>
              <a:gd name="connsiteY2" fmla="*/ 1571156 h 3142312"/>
              <a:gd name="connsiteX3" fmla="*/ 1571156 w 3142312"/>
              <a:gd name="connsiteY3" fmla="*/ 0 h 3142312"/>
              <a:gd name="connsiteX4" fmla="*/ 3142312 w 3142312"/>
              <a:gd name="connsiteY4" fmla="*/ 1571156 h 31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312" h="3142312">
                <a:moveTo>
                  <a:pt x="3142312" y="1571156"/>
                </a:moveTo>
                <a:cubicBezTo>
                  <a:pt x="3142312" y="2438882"/>
                  <a:pt x="2438882" y="3142312"/>
                  <a:pt x="1571156" y="3142312"/>
                </a:cubicBezTo>
                <a:cubicBezTo>
                  <a:pt x="703430" y="3142312"/>
                  <a:pt x="0" y="2438882"/>
                  <a:pt x="0" y="1571156"/>
                </a:cubicBezTo>
                <a:cubicBezTo>
                  <a:pt x="0" y="703431"/>
                  <a:pt x="703430" y="0"/>
                  <a:pt x="1571156" y="0"/>
                </a:cubicBezTo>
                <a:cubicBezTo>
                  <a:pt x="2438882" y="0"/>
                  <a:pt x="3142312" y="703431"/>
                  <a:pt x="3142312" y="15711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6939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1851736" y="1132287"/>
            <a:ext cx="9204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สัญญาอนุญาตให้ใช้ลิขสิทธิ์เด็ดขาด </a:t>
            </a:r>
            <a:endPara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exclusive copyright licensing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agreement)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6869" y="3205688"/>
            <a:ext cx="9103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เป็นสัญญาที่กำหนดให้ผู้รับอนุญาตแต่เพียงผู้เดียว มีสิทธิในผลงานลิขสิทธิ์ดังกล่าว </a:t>
            </a:r>
          </a:p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และผู้เป็นเจ้าของลิขสิทธิ์ก็ไม่มีสิทธิในงานของตนเองตลอดระยะเวลาของการอนุญาต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76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3">
            <a:extLst>
              <a:ext uri="{FF2B5EF4-FFF2-40B4-BE49-F238E27FC236}">
                <a16:creationId xmlns:a16="http://schemas.microsoft.com/office/drawing/2014/main" id="{0B5C0ADB-6463-48FD-8F85-FD10B91BDC07}"/>
              </a:ext>
            </a:extLst>
          </p:cNvPr>
          <p:cNvSpPr/>
          <p:nvPr/>
        </p:nvSpPr>
        <p:spPr>
          <a:xfrm rot="-2700000">
            <a:off x="8820239" y="3001768"/>
            <a:ext cx="5597347" cy="5597347"/>
          </a:xfrm>
          <a:custGeom>
            <a:avLst/>
            <a:gdLst>
              <a:gd name="connsiteX0" fmla="*/ 3142312 w 3142312"/>
              <a:gd name="connsiteY0" fmla="*/ 1571156 h 3142312"/>
              <a:gd name="connsiteX1" fmla="*/ 1571156 w 3142312"/>
              <a:gd name="connsiteY1" fmla="*/ 3142312 h 3142312"/>
              <a:gd name="connsiteX2" fmla="*/ 0 w 3142312"/>
              <a:gd name="connsiteY2" fmla="*/ 1571156 h 3142312"/>
              <a:gd name="connsiteX3" fmla="*/ 1571156 w 3142312"/>
              <a:gd name="connsiteY3" fmla="*/ 0 h 3142312"/>
              <a:gd name="connsiteX4" fmla="*/ 3142312 w 3142312"/>
              <a:gd name="connsiteY4" fmla="*/ 1571156 h 31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312" h="3142312">
                <a:moveTo>
                  <a:pt x="3142312" y="1571156"/>
                </a:moveTo>
                <a:cubicBezTo>
                  <a:pt x="3142312" y="2438882"/>
                  <a:pt x="2438882" y="3142312"/>
                  <a:pt x="1571156" y="3142312"/>
                </a:cubicBezTo>
                <a:cubicBezTo>
                  <a:pt x="703430" y="3142312"/>
                  <a:pt x="0" y="2438882"/>
                  <a:pt x="0" y="1571156"/>
                </a:cubicBezTo>
                <a:cubicBezTo>
                  <a:pt x="0" y="703431"/>
                  <a:pt x="703430" y="0"/>
                  <a:pt x="1571156" y="0"/>
                </a:cubicBezTo>
                <a:cubicBezTo>
                  <a:pt x="2438882" y="0"/>
                  <a:pt x="3142312" y="703431"/>
                  <a:pt x="3142312" y="15711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6939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1860204" y="1242354"/>
            <a:ext cx="9204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สัญญาอนุญาตให้ใช้ลิขสิทธิ์แต่เพียงผู้เดียว </a:t>
            </a:r>
            <a:endPara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sole copyright licensing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agreement) 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4603" y="3279914"/>
            <a:ext cx="9103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เป็นสัญญาที่เจ้าของลิขสิทธิ์ อนุญาตให้ผู้ใดผู้หนึ่งใช้งานลิขสิทธิ์แต่เพียงผู้เดียวตลอดระยะเวลาของการอนุญาต แต่เจ้าของลิขสิทธิ์ยังมีสิทธิในการใช้งานของตนอยู่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81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3">
            <a:extLst>
              <a:ext uri="{FF2B5EF4-FFF2-40B4-BE49-F238E27FC236}">
                <a16:creationId xmlns:a16="http://schemas.microsoft.com/office/drawing/2014/main" id="{0B5C0ADB-6463-48FD-8F85-FD10B91BDC07}"/>
              </a:ext>
            </a:extLst>
          </p:cNvPr>
          <p:cNvSpPr/>
          <p:nvPr/>
        </p:nvSpPr>
        <p:spPr>
          <a:xfrm rot="-2700000">
            <a:off x="8777905" y="3001769"/>
            <a:ext cx="5597347" cy="5597347"/>
          </a:xfrm>
          <a:custGeom>
            <a:avLst/>
            <a:gdLst>
              <a:gd name="connsiteX0" fmla="*/ 3142312 w 3142312"/>
              <a:gd name="connsiteY0" fmla="*/ 1571156 h 3142312"/>
              <a:gd name="connsiteX1" fmla="*/ 1571156 w 3142312"/>
              <a:gd name="connsiteY1" fmla="*/ 3142312 h 3142312"/>
              <a:gd name="connsiteX2" fmla="*/ 0 w 3142312"/>
              <a:gd name="connsiteY2" fmla="*/ 1571156 h 3142312"/>
              <a:gd name="connsiteX3" fmla="*/ 1571156 w 3142312"/>
              <a:gd name="connsiteY3" fmla="*/ 0 h 3142312"/>
              <a:gd name="connsiteX4" fmla="*/ 3142312 w 3142312"/>
              <a:gd name="connsiteY4" fmla="*/ 1571156 h 31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312" h="3142312">
                <a:moveTo>
                  <a:pt x="3142312" y="1571156"/>
                </a:moveTo>
                <a:cubicBezTo>
                  <a:pt x="3142312" y="2438882"/>
                  <a:pt x="2438882" y="3142312"/>
                  <a:pt x="1571156" y="3142312"/>
                </a:cubicBezTo>
                <a:cubicBezTo>
                  <a:pt x="703430" y="3142312"/>
                  <a:pt x="0" y="2438882"/>
                  <a:pt x="0" y="1571156"/>
                </a:cubicBezTo>
                <a:cubicBezTo>
                  <a:pt x="0" y="703431"/>
                  <a:pt x="703430" y="0"/>
                  <a:pt x="1571156" y="0"/>
                </a:cubicBezTo>
                <a:cubicBezTo>
                  <a:pt x="2438882" y="0"/>
                  <a:pt x="3142312" y="703431"/>
                  <a:pt x="3142312" y="15711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6939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1877136" y="1382055"/>
            <a:ext cx="9204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สัญญาอนุญาตให้ใช้ลิขสิทธิ์ไม่เด็ดขาด </a:t>
            </a:r>
            <a:endPara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non- exclusive copyright licensing agreement)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3269" y="3322248"/>
            <a:ext cx="9103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ญญาที่เจ้าของลิขสิทธิ์จะอนุญาตให้บุคคลอื่นใช้งานลิขสิทธิ์ของตนได้โดยไม่จำกัดจำนวนครั้งและจำนวนบุคคล และเจ้าของลิขสิทธิ์ก็ยังมีสิทธิดังกล่าว 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75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8" y="427652"/>
            <a:ext cx="2158171" cy="1938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986" y="1593466"/>
            <a:ext cx="758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การนำงานมาใช้และเผยแพร่โดยอ้างอิงที่มาหรือให้เครดิต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ผู้สร้างสรรค์เพียงพอหรือไม่ ที่จะไม่เป็นการละเมิดลิขสิทธิ์ ?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2795" y="3267111"/>
            <a:ext cx="79308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การนำงาน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มาใช้และเผยแพร่</a:t>
            </a:r>
            <a:r>
              <a:rPr lang="th-TH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ต้องอ้างอิงที่มาหรือให้เครดิตเสมอ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จึงจะไม่ถือเป็นการละเมิด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ลิขสิทธิ์ และ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ต้องเป็นกรณีที่</a:t>
            </a:r>
            <a:r>
              <a:rPr lang="th-TH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ไม่ขัดต่อการแสวงหาประโยชน์จากงาน</a:t>
            </a:r>
            <a:r>
              <a:rPr lang="th-TH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ลิขสิทธิ์</a:t>
            </a:r>
          </a:p>
          <a:p>
            <a:r>
              <a:rPr lang="th-TH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เจ้าของ</a:t>
            </a:r>
            <a:r>
              <a:rPr lang="th-TH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ลิขสิทธิ์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ต้อง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กระทบสิทธิ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ของเจ้าของลิขสิทธิ์เกินสมควรด้วย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31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8" y="427652"/>
            <a:ext cx="2158171" cy="1938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2795" y="1766183"/>
            <a:ext cx="8283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หากต้องการนำภาพจากอินเตอร์เน็ตมาใช้ในการลักษณะอย่างไรจึงต้องขออนุญาตจากเจ้าของลิขสิทธิ์ ? และขออนุญาตอย่างไร ? 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2795" y="3325300"/>
            <a:ext cx="8283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กรณีที่ต้องขออนุญาตเจ้าของลิขสิทธิ์ เช่น การนำมาใช้ในเชิงพาณิชย์ หวังผลกำไร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การขออนุญาตอาจจะเป็นรูปแบบของการส่งทาง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E-mail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แต่หากนำมาใช้ในเชิงการวิจัย การเรียนการสอน อ้างอิงถึงก็เพียงพอ </a:t>
            </a:r>
            <a:r>
              <a:rPr lang="th-TH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แต่ต้องเป็นปริมาณที่พอสมควร</a:t>
            </a:r>
            <a:endParaRPr lang="en-US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00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59" y="3529186"/>
            <a:ext cx="10139132" cy="3087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3" y="232236"/>
            <a:ext cx="5550129" cy="3121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6764" y="673331"/>
            <a:ext cx="425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https://thesunsight.com/landscapephoto/</a:t>
            </a:r>
          </a:p>
        </p:txBody>
      </p:sp>
    </p:spTree>
    <p:extLst>
      <p:ext uri="{BB962C8B-B14F-4D97-AF65-F5344CB8AC3E}">
        <p14:creationId xmlns:p14="http://schemas.microsoft.com/office/powerpoint/2010/main" val="4648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1" y="195285"/>
            <a:ext cx="6758247" cy="4146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052" r="17281"/>
          <a:stretch/>
        </p:blipFill>
        <p:spPr>
          <a:xfrm>
            <a:off x="5293475" y="2352503"/>
            <a:ext cx="6294467" cy="3225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8320" y="6337423"/>
            <a:ext cx="658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https://www.powerpointhub.com/playground-powerpoint-template/</a:t>
            </a:r>
          </a:p>
        </p:txBody>
      </p:sp>
    </p:spTree>
    <p:extLst>
      <p:ext uri="{BB962C8B-B14F-4D97-AF65-F5344CB8AC3E}">
        <p14:creationId xmlns:p14="http://schemas.microsoft.com/office/powerpoint/2010/main" val="3661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8" y="427652"/>
            <a:ext cx="2158171" cy="1938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2795" y="1766183"/>
            <a:ext cx="82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จะทำอย่างไร ถ้ามีคนนำงานเราไปใช้โดยไม่ได้รับอนุญาต ?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1313" y="2984478"/>
            <a:ext cx="83963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เจ้าของลิขสิทธิ์สามารถทำการแจ้งเตือนไปยังผู้ละเมิดได้ ให้หยุดการกระทำดังกล่าวที่ส่งผลต่อความเสียหายของเจ้าของลิขสิทธิ์ หรือแจ้งความร้องทุกข์ต่อพนักงานตำรวจหรือทำการฟ้องร้องได้ (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หรืออาจขอให้มีการไกล่เกลี่ยระงับข้อพิพาทโดยใช้บริการไกล่เกลี่ยของกรมทรัพย์สินทางปัญญาหรือ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ศาล)</a:t>
            </a:r>
            <a:endParaRPr lang="en-US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14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1971" y="648392"/>
            <a:ext cx="678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สิ่งที่ต้องเตรียมในการยื่นจดแจ้งข้อมูลลิขสิทธิ์...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6438" y="1937880"/>
            <a:ext cx="6341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แบบพิมพ์คำขอ ลข.01 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ผลงานที่จะยื่นจด 1 ชุด (ภาพ เอกสารเล่มวิจัย นิยาย หนังสือ)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เอกสารอื่นๆ เช่น สำเนาบัตรประชาชน หนังสือโอนสิทธิ 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หนังสือมอบอำนาจ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CFDFA-7531-4750-9C5A-FF6E8FDA6417}"/>
              </a:ext>
            </a:extLst>
          </p:cNvPr>
          <p:cNvGrpSpPr/>
          <p:nvPr/>
        </p:nvGrpSpPr>
        <p:grpSpPr>
          <a:xfrm flipH="1">
            <a:off x="1372580" y="4278490"/>
            <a:ext cx="2018526" cy="1806954"/>
            <a:chOff x="6210587" y="1967552"/>
            <a:chExt cx="2018526" cy="1806954"/>
          </a:xfrm>
        </p:grpSpPr>
        <p:sp>
          <p:nvSpPr>
            <p:cNvPr id="5" name="Freeform: Shape 321">
              <a:extLst>
                <a:ext uri="{FF2B5EF4-FFF2-40B4-BE49-F238E27FC236}">
                  <a16:creationId xmlns:a16="http://schemas.microsoft.com/office/drawing/2014/main" id="{E1F49641-341B-42BB-8680-B3890F7A3828}"/>
                </a:ext>
              </a:extLst>
            </p:cNvPr>
            <p:cNvSpPr/>
            <p:nvPr/>
          </p:nvSpPr>
          <p:spPr>
            <a:xfrm>
              <a:off x="6210587" y="2105718"/>
              <a:ext cx="1244895" cy="1221788"/>
            </a:xfrm>
            <a:custGeom>
              <a:avLst/>
              <a:gdLst>
                <a:gd name="connsiteX0" fmla="*/ 11325 w 1244895"/>
                <a:gd name="connsiteY0" fmla="*/ 267632 h 1221788"/>
                <a:gd name="connsiteX1" fmla="*/ 601 w 1244895"/>
                <a:gd name="connsiteY1" fmla="*/ 286708 h 1221788"/>
                <a:gd name="connsiteX2" fmla="*/ 259657 w 1244895"/>
                <a:gd name="connsiteY2" fmla="*/ 1210504 h 1221788"/>
                <a:gd name="connsiteX3" fmla="*/ 278734 w 1244895"/>
                <a:gd name="connsiteY3" fmla="*/ 1221227 h 1221788"/>
                <a:gd name="connsiteX4" fmla="*/ 1233571 w 1244895"/>
                <a:gd name="connsiteY4" fmla="*/ 954157 h 1221788"/>
                <a:gd name="connsiteX5" fmla="*/ 1244294 w 1244895"/>
                <a:gd name="connsiteY5" fmla="*/ 935081 h 1221788"/>
                <a:gd name="connsiteX6" fmla="*/ 985238 w 1244895"/>
                <a:gd name="connsiteY6" fmla="*/ 11285 h 1221788"/>
                <a:gd name="connsiteX7" fmla="*/ 966162 w 1244895"/>
                <a:gd name="connsiteY7" fmla="*/ 562 h 1221788"/>
                <a:gd name="connsiteX8" fmla="*/ 11325 w 1244895"/>
                <a:gd name="connsiteY8" fmla="*/ 267632 h 122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895" h="1221788">
                  <a:moveTo>
                    <a:pt x="11325" y="267632"/>
                  </a:moveTo>
                  <a:cubicBezTo>
                    <a:pt x="3085" y="269889"/>
                    <a:pt x="-1769" y="278468"/>
                    <a:pt x="601" y="286708"/>
                  </a:cubicBezTo>
                  <a:lnTo>
                    <a:pt x="259657" y="1210504"/>
                  </a:lnTo>
                  <a:cubicBezTo>
                    <a:pt x="262028" y="1218744"/>
                    <a:pt x="270493" y="1223484"/>
                    <a:pt x="278734" y="1221227"/>
                  </a:cubicBezTo>
                  <a:lnTo>
                    <a:pt x="1233571" y="954157"/>
                  </a:lnTo>
                  <a:cubicBezTo>
                    <a:pt x="1241810" y="951787"/>
                    <a:pt x="1246664" y="943321"/>
                    <a:pt x="1244294" y="935081"/>
                  </a:cubicBezTo>
                  <a:lnTo>
                    <a:pt x="985238" y="11285"/>
                  </a:lnTo>
                  <a:cubicBezTo>
                    <a:pt x="982868" y="3045"/>
                    <a:pt x="974402" y="-1696"/>
                    <a:pt x="966162" y="562"/>
                  </a:cubicBezTo>
                  <a:lnTo>
                    <a:pt x="11325" y="26763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322">
              <a:extLst>
                <a:ext uri="{FF2B5EF4-FFF2-40B4-BE49-F238E27FC236}">
                  <a16:creationId xmlns:a16="http://schemas.microsoft.com/office/drawing/2014/main" id="{625ECCDD-F38D-4DDE-B457-F6DEBAFD9C84}"/>
                </a:ext>
              </a:extLst>
            </p:cNvPr>
            <p:cNvSpPr/>
            <p:nvPr/>
          </p:nvSpPr>
          <p:spPr>
            <a:xfrm>
              <a:off x="6255211" y="2149061"/>
              <a:ext cx="1155421" cy="1135103"/>
            </a:xfrm>
            <a:custGeom>
              <a:avLst/>
              <a:gdLst>
                <a:gd name="connsiteX0" fmla="*/ 246300 w 1155421"/>
                <a:gd name="connsiteY0" fmla="*/ 1135103 h 1135103"/>
                <a:gd name="connsiteX1" fmla="*/ 1155421 w 1155421"/>
                <a:gd name="connsiteY1" fmla="*/ 880337 h 1135103"/>
                <a:gd name="connsiteX2" fmla="*/ 909234 w 1155421"/>
                <a:gd name="connsiteY2" fmla="*/ 0 h 1135103"/>
                <a:gd name="connsiteX3" fmla="*/ 0 w 1155421"/>
                <a:gd name="connsiteY3" fmla="*/ 254879 h 1135103"/>
                <a:gd name="connsiteX4" fmla="*/ 246300 w 1155421"/>
                <a:gd name="connsiteY4" fmla="*/ 1135103 h 113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421" h="1135103">
                  <a:moveTo>
                    <a:pt x="246300" y="1135103"/>
                  </a:moveTo>
                  <a:lnTo>
                    <a:pt x="1155421" y="880337"/>
                  </a:lnTo>
                  <a:lnTo>
                    <a:pt x="909234" y="0"/>
                  </a:lnTo>
                  <a:lnTo>
                    <a:pt x="0" y="254879"/>
                  </a:lnTo>
                  <a:lnTo>
                    <a:pt x="246300" y="1135103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323">
              <a:extLst>
                <a:ext uri="{FF2B5EF4-FFF2-40B4-BE49-F238E27FC236}">
                  <a16:creationId xmlns:a16="http://schemas.microsoft.com/office/drawing/2014/main" id="{B2CE2356-6BBB-4B33-A0D7-038AECA2CE40}"/>
                </a:ext>
              </a:extLst>
            </p:cNvPr>
            <p:cNvSpPr/>
            <p:nvPr/>
          </p:nvSpPr>
          <p:spPr>
            <a:xfrm>
              <a:off x="6369044" y="2405051"/>
              <a:ext cx="438880" cy="155806"/>
            </a:xfrm>
            <a:custGeom>
              <a:avLst/>
              <a:gdLst>
                <a:gd name="connsiteX0" fmla="*/ 6834 w 438880"/>
                <a:gd name="connsiteY0" fmla="*/ 116733 h 155806"/>
                <a:gd name="connsiteX1" fmla="*/ 1303 w 438880"/>
                <a:gd name="connsiteY1" fmla="*/ 139196 h 155806"/>
                <a:gd name="connsiteX2" fmla="*/ 17670 w 438880"/>
                <a:gd name="connsiteY2" fmla="*/ 155563 h 155806"/>
                <a:gd name="connsiteX3" fmla="*/ 432046 w 438880"/>
                <a:gd name="connsiteY3" fmla="*/ 39186 h 155806"/>
                <a:gd name="connsiteX4" fmla="*/ 437577 w 438880"/>
                <a:gd name="connsiteY4" fmla="*/ 16610 h 155806"/>
                <a:gd name="connsiteX5" fmla="*/ 421210 w 438880"/>
                <a:gd name="connsiteY5" fmla="*/ 243 h 155806"/>
                <a:gd name="connsiteX6" fmla="*/ 6834 w 438880"/>
                <a:gd name="connsiteY6" fmla="*/ 116733 h 15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880" h="155806">
                  <a:moveTo>
                    <a:pt x="6834" y="116733"/>
                  </a:moveTo>
                  <a:cubicBezTo>
                    <a:pt x="738" y="118426"/>
                    <a:pt x="-1745" y="128586"/>
                    <a:pt x="1303" y="139196"/>
                  </a:cubicBezTo>
                  <a:cubicBezTo>
                    <a:pt x="4238" y="149920"/>
                    <a:pt x="11688" y="157257"/>
                    <a:pt x="17670" y="155563"/>
                  </a:cubicBezTo>
                  <a:lnTo>
                    <a:pt x="432046" y="39186"/>
                  </a:lnTo>
                  <a:cubicBezTo>
                    <a:pt x="438142" y="37493"/>
                    <a:pt x="440625" y="27334"/>
                    <a:pt x="437577" y="16610"/>
                  </a:cubicBezTo>
                  <a:cubicBezTo>
                    <a:pt x="434642" y="5887"/>
                    <a:pt x="427192" y="-1450"/>
                    <a:pt x="421210" y="243"/>
                  </a:cubicBezTo>
                  <a:lnTo>
                    <a:pt x="6834" y="116733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4">
              <a:extLst>
                <a:ext uri="{FF2B5EF4-FFF2-40B4-BE49-F238E27FC236}">
                  <a16:creationId xmlns:a16="http://schemas.microsoft.com/office/drawing/2014/main" id="{3B7B9E8D-53B8-430A-A0C1-539BC95B1AE1}"/>
                </a:ext>
              </a:extLst>
            </p:cNvPr>
            <p:cNvSpPr/>
            <p:nvPr/>
          </p:nvSpPr>
          <p:spPr>
            <a:xfrm>
              <a:off x="6401512" y="2524251"/>
              <a:ext cx="440203" cy="155806"/>
            </a:xfrm>
            <a:custGeom>
              <a:avLst/>
              <a:gdLst>
                <a:gd name="connsiteX0" fmla="*/ 6875 w 440203"/>
                <a:gd name="connsiteY0" fmla="*/ 116733 h 155806"/>
                <a:gd name="connsiteX1" fmla="*/ 1231 w 440203"/>
                <a:gd name="connsiteY1" fmla="*/ 139196 h 155806"/>
                <a:gd name="connsiteX2" fmla="*/ 17711 w 440203"/>
                <a:gd name="connsiteY2" fmla="*/ 155563 h 155806"/>
                <a:gd name="connsiteX3" fmla="*/ 433329 w 440203"/>
                <a:gd name="connsiteY3" fmla="*/ 39186 h 155806"/>
                <a:gd name="connsiteX4" fmla="*/ 438973 w 440203"/>
                <a:gd name="connsiteY4" fmla="*/ 16610 h 155806"/>
                <a:gd name="connsiteX5" fmla="*/ 422493 w 440203"/>
                <a:gd name="connsiteY5" fmla="*/ 243 h 155806"/>
                <a:gd name="connsiteX6" fmla="*/ 6875 w 440203"/>
                <a:gd name="connsiteY6" fmla="*/ 116733 h 15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203" h="155806">
                  <a:moveTo>
                    <a:pt x="6875" y="116733"/>
                  </a:moveTo>
                  <a:cubicBezTo>
                    <a:pt x="779" y="118426"/>
                    <a:pt x="-1704" y="128586"/>
                    <a:pt x="1231" y="139196"/>
                  </a:cubicBezTo>
                  <a:cubicBezTo>
                    <a:pt x="4278" y="149919"/>
                    <a:pt x="11616" y="157257"/>
                    <a:pt x="17711" y="155563"/>
                  </a:cubicBezTo>
                  <a:lnTo>
                    <a:pt x="433329" y="39186"/>
                  </a:lnTo>
                  <a:cubicBezTo>
                    <a:pt x="439424" y="37493"/>
                    <a:pt x="441908" y="27334"/>
                    <a:pt x="438973" y="16610"/>
                  </a:cubicBezTo>
                  <a:cubicBezTo>
                    <a:pt x="435925" y="5887"/>
                    <a:pt x="428588" y="-1450"/>
                    <a:pt x="422493" y="243"/>
                  </a:cubicBezTo>
                  <a:lnTo>
                    <a:pt x="6875" y="116733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5">
              <a:extLst>
                <a:ext uri="{FF2B5EF4-FFF2-40B4-BE49-F238E27FC236}">
                  <a16:creationId xmlns:a16="http://schemas.microsoft.com/office/drawing/2014/main" id="{B13FA08A-FF31-4029-AF99-E90A15564458}"/>
                </a:ext>
              </a:extLst>
            </p:cNvPr>
            <p:cNvSpPr/>
            <p:nvPr/>
          </p:nvSpPr>
          <p:spPr>
            <a:xfrm>
              <a:off x="6435417" y="2642095"/>
              <a:ext cx="438880" cy="155806"/>
            </a:xfrm>
            <a:custGeom>
              <a:avLst/>
              <a:gdLst>
                <a:gd name="connsiteX0" fmla="*/ 6834 w 438880"/>
                <a:gd name="connsiteY0" fmla="*/ 116733 h 155806"/>
                <a:gd name="connsiteX1" fmla="*/ 1303 w 438880"/>
                <a:gd name="connsiteY1" fmla="*/ 139196 h 155806"/>
                <a:gd name="connsiteX2" fmla="*/ 17670 w 438880"/>
                <a:gd name="connsiteY2" fmla="*/ 155563 h 155806"/>
                <a:gd name="connsiteX3" fmla="*/ 432046 w 438880"/>
                <a:gd name="connsiteY3" fmla="*/ 39186 h 155806"/>
                <a:gd name="connsiteX4" fmla="*/ 437577 w 438880"/>
                <a:gd name="connsiteY4" fmla="*/ 16610 h 155806"/>
                <a:gd name="connsiteX5" fmla="*/ 421210 w 438880"/>
                <a:gd name="connsiteY5" fmla="*/ 243 h 155806"/>
                <a:gd name="connsiteX6" fmla="*/ 6834 w 438880"/>
                <a:gd name="connsiteY6" fmla="*/ 116733 h 15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880" h="155806">
                  <a:moveTo>
                    <a:pt x="6834" y="116733"/>
                  </a:moveTo>
                  <a:cubicBezTo>
                    <a:pt x="738" y="118426"/>
                    <a:pt x="-1745" y="128586"/>
                    <a:pt x="1303" y="139196"/>
                  </a:cubicBezTo>
                  <a:cubicBezTo>
                    <a:pt x="4238" y="149920"/>
                    <a:pt x="11688" y="157257"/>
                    <a:pt x="17670" y="155563"/>
                  </a:cubicBezTo>
                  <a:lnTo>
                    <a:pt x="432046" y="39186"/>
                  </a:lnTo>
                  <a:cubicBezTo>
                    <a:pt x="438142" y="37493"/>
                    <a:pt x="440625" y="27334"/>
                    <a:pt x="437577" y="16610"/>
                  </a:cubicBezTo>
                  <a:cubicBezTo>
                    <a:pt x="434642" y="5887"/>
                    <a:pt x="427192" y="-1450"/>
                    <a:pt x="421210" y="243"/>
                  </a:cubicBezTo>
                  <a:lnTo>
                    <a:pt x="6834" y="116733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6">
              <a:extLst>
                <a:ext uri="{FF2B5EF4-FFF2-40B4-BE49-F238E27FC236}">
                  <a16:creationId xmlns:a16="http://schemas.microsoft.com/office/drawing/2014/main" id="{4C238A44-A72F-4DB1-BBA7-7FAE1B01AB1B}"/>
                </a:ext>
              </a:extLst>
            </p:cNvPr>
            <p:cNvSpPr/>
            <p:nvPr/>
          </p:nvSpPr>
          <p:spPr>
            <a:xfrm>
              <a:off x="6467885" y="2761295"/>
              <a:ext cx="440203" cy="155806"/>
            </a:xfrm>
            <a:custGeom>
              <a:avLst/>
              <a:gdLst>
                <a:gd name="connsiteX0" fmla="*/ 6875 w 440203"/>
                <a:gd name="connsiteY0" fmla="*/ 116733 h 155806"/>
                <a:gd name="connsiteX1" fmla="*/ 1231 w 440203"/>
                <a:gd name="connsiteY1" fmla="*/ 139196 h 155806"/>
                <a:gd name="connsiteX2" fmla="*/ 17711 w 440203"/>
                <a:gd name="connsiteY2" fmla="*/ 155563 h 155806"/>
                <a:gd name="connsiteX3" fmla="*/ 433329 w 440203"/>
                <a:gd name="connsiteY3" fmla="*/ 39186 h 155806"/>
                <a:gd name="connsiteX4" fmla="*/ 438973 w 440203"/>
                <a:gd name="connsiteY4" fmla="*/ 16610 h 155806"/>
                <a:gd name="connsiteX5" fmla="*/ 422493 w 440203"/>
                <a:gd name="connsiteY5" fmla="*/ 243 h 155806"/>
                <a:gd name="connsiteX6" fmla="*/ 6875 w 440203"/>
                <a:gd name="connsiteY6" fmla="*/ 116733 h 15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203" h="155806">
                  <a:moveTo>
                    <a:pt x="6875" y="116733"/>
                  </a:moveTo>
                  <a:cubicBezTo>
                    <a:pt x="779" y="118426"/>
                    <a:pt x="-1704" y="128586"/>
                    <a:pt x="1231" y="139196"/>
                  </a:cubicBezTo>
                  <a:cubicBezTo>
                    <a:pt x="4278" y="149920"/>
                    <a:pt x="11615" y="157257"/>
                    <a:pt x="17711" y="155563"/>
                  </a:cubicBezTo>
                  <a:lnTo>
                    <a:pt x="433329" y="39186"/>
                  </a:lnTo>
                  <a:cubicBezTo>
                    <a:pt x="439424" y="37493"/>
                    <a:pt x="441908" y="27334"/>
                    <a:pt x="438973" y="16610"/>
                  </a:cubicBezTo>
                  <a:cubicBezTo>
                    <a:pt x="435925" y="5887"/>
                    <a:pt x="428588" y="-1450"/>
                    <a:pt x="422493" y="243"/>
                  </a:cubicBezTo>
                  <a:lnTo>
                    <a:pt x="6875" y="116733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27">
              <a:extLst>
                <a:ext uri="{FF2B5EF4-FFF2-40B4-BE49-F238E27FC236}">
                  <a16:creationId xmlns:a16="http://schemas.microsoft.com/office/drawing/2014/main" id="{C31F586F-78B5-470E-9CB0-DDE0F5629E86}"/>
                </a:ext>
              </a:extLst>
            </p:cNvPr>
            <p:cNvSpPr/>
            <p:nvPr/>
          </p:nvSpPr>
          <p:spPr>
            <a:xfrm>
              <a:off x="6985371" y="2325400"/>
              <a:ext cx="117831" cy="62213"/>
            </a:xfrm>
            <a:custGeom>
              <a:avLst/>
              <a:gdLst>
                <a:gd name="connsiteX0" fmla="*/ 14724 w 117831"/>
                <a:gd name="connsiteY0" fmla="*/ 22439 h 62213"/>
                <a:gd name="connsiteX1" fmla="*/ 727 w 117831"/>
                <a:gd name="connsiteY1" fmla="*/ 47385 h 62213"/>
                <a:gd name="connsiteX2" fmla="*/ 25560 w 117831"/>
                <a:gd name="connsiteY2" fmla="*/ 61495 h 62213"/>
                <a:gd name="connsiteX3" fmla="*/ 25560 w 117831"/>
                <a:gd name="connsiteY3" fmla="*/ 61495 h 62213"/>
                <a:gd name="connsiteX4" fmla="*/ 103107 w 117831"/>
                <a:gd name="connsiteY4" fmla="*/ 39709 h 62213"/>
                <a:gd name="connsiteX5" fmla="*/ 117104 w 117831"/>
                <a:gd name="connsiteY5" fmla="*/ 14763 h 62213"/>
                <a:gd name="connsiteX6" fmla="*/ 92271 w 117831"/>
                <a:gd name="connsiteY6" fmla="*/ 766 h 62213"/>
                <a:gd name="connsiteX7" fmla="*/ 14724 w 117831"/>
                <a:gd name="connsiteY7" fmla="*/ 22439 h 6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831" h="62213">
                  <a:moveTo>
                    <a:pt x="14724" y="22439"/>
                  </a:moveTo>
                  <a:cubicBezTo>
                    <a:pt x="4000" y="25487"/>
                    <a:pt x="-2208" y="36549"/>
                    <a:pt x="727" y="47385"/>
                  </a:cubicBezTo>
                  <a:cubicBezTo>
                    <a:pt x="3662" y="58109"/>
                    <a:pt x="14837" y="64430"/>
                    <a:pt x="25560" y="61495"/>
                  </a:cubicBezTo>
                  <a:cubicBezTo>
                    <a:pt x="25560" y="61495"/>
                    <a:pt x="25560" y="61495"/>
                    <a:pt x="25560" y="61495"/>
                  </a:cubicBezTo>
                  <a:lnTo>
                    <a:pt x="103107" y="39709"/>
                  </a:lnTo>
                  <a:cubicBezTo>
                    <a:pt x="113831" y="36662"/>
                    <a:pt x="120039" y="25487"/>
                    <a:pt x="117104" y="14763"/>
                  </a:cubicBezTo>
                  <a:cubicBezTo>
                    <a:pt x="114057" y="4040"/>
                    <a:pt x="102994" y="-2281"/>
                    <a:pt x="92271" y="766"/>
                  </a:cubicBezTo>
                  <a:lnTo>
                    <a:pt x="14724" y="22439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28">
              <a:extLst>
                <a:ext uri="{FF2B5EF4-FFF2-40B4-BE49-F238E27FC236}">
                  <a16:creationId xmlns:a16="http://schemas.microsoft.com/office/drawing/2014/main" id="{36178AB7-F96B-43D2-B2B9-3E3D0ACC3FF3}"/>
                </a:ext>
              </a:extLst>
            </p:cNvPr>
            <p:cNvSpPr/>
            <p:nvPr/>
          </p:nvSpPr>
          <p:spPr>
            <a:xfrm>
              <a:off x="7019235" y="2443058"/>
              <a:ext cx="117831" cy="60942"/>
            </a:xfrm>
            <a:custGeom>
              <a:avLst/>
              <a:gdLst>
                <a:gd name="connsiteX0" fmla="*/ 14724 w 117831"/>
                <a:gd name="connsiteY0" fmla="*/ 22062 h 60942"/>
                <a:gd name="connsiteX1" fmla="*/ 727 w 117831"/>
                <a:gd name="connsiteY1" fmla="*/ 46444 h 60942"/>
                <a:gd name="connsiteX2" fmla="*/ 25560 w 117831"/>
                <a:gd name="connsiteY2" fmla="*/ 60215 h 60942"/>
                <a:gd name="connsiteX3" fmla="*/ 25560 w 117831"/>
                <a:gd name="connsiteY3" fmla="*/ 60215 h 60942"/>
                <a:gd name="connsiteX4" fmla="*/ 103107 w 117831"/>
                <a:gd name="connsiteY4" fmla="*/ 38881 h 60942"/>
                <a:gd name="connsiteX5" fmla="*/ 117104 w 117831"/>
                <a:gd name="connsiteY5" fmla="*/ 14499 h 60942"/>
                <a:gd name="connsiteX6" fmla="*/ 92271 w 117831"/>
                <a:gd name="connsiteY6" fmla="*/ 728 h 60942"/>
                <a:gd name="connsiteX7" fmla="*/ 14724 w 117831"/>
                <a:gd name="connsiteY7" fmla="*/ 22062 h 6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831" h="60942">
                  <a:moveTo>
                    <a:pt x="14724" y="22062"/>
                  </a:moveTo>
                  <a:cubicBezTo>
                    <a:pt x="4000" y="24997"/>
                    <a:pt x="-2208" y="35946"/>
                    <a:pt x="727" y="46444"/>
                  </a:cubicBezTo>
                  <a:cubicBezTo>
                    <a:pt x="3662" y="56941"/>
                    <a:pt x="14837" y="63150"/>
                    <a:pt x="25560" y="60215"/>
                  </a:cubicBezTo>
                  <a:cubicBezTo>
                    <a:pt x="25560" y="60215"/>
                    <a:pt x="25560" y="60215"/>
                    <a:pt x="25560" y="60215"/>
                  </a:cubicBezTo>
                  <a:lnTo>
                    <a:pt x="103107" y="38881"/>
                  </a:lnTo>
                  <a:cubicBezTo>
                    <a:pt x="113831" y="35946"/>
                    <a:pt x="120039" y="24997"/>
                    <a:pt x="117104" y="14499"/>
                  </a:cubicBezTo>
                  <a:cubicBezTo>
                    <a:pt x="114057" y="4001"/>
                    <a:pt x="102994" y="-2207"/>
                    <a:pt x="92271" y="728"/>
                  </a:cubicBezTo>
                  <a:lnTo>
                    <a:pt x="14724" y="2206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29">
              <a:extLst>
                <a:ext uri="{FF2B5EF4-FFF2-40B4-BE49-F238E27FC236}">
                  <a16:creationId xmlns:a16="http://schemas.microsoft.com/office/drawing/2014/main" id="{55771CB4-1E3F-4FAD-A54B-783D7BAABAED}"/>
                </a:ext>
              </a:extLst>
            </p:cNvPr>
            <p:cNvSpPr/>
            <p:nvPr/>
          </p:nvSpPr>
          <p:spPr>
            <a:xfrm>
              <a:off x="7051743" y="2559622"/>
              <a:ext cx="117831" cy="62261"/>
            </a:xfrm>
            <a:custGeom>
              <a:avLst/>
              <a:gdLst>
                <a:gd name="connsiteX0" fmla="*/ 14724 w 117831"/>
                <a:gd name="connsiteY0" fmla="*/ 22552 h 62261"/>
                <a:gd name="connsiteX1" fmla="*/ 727 w 117831"/>
                <a:gd name="connsiteY1" fmla="*/ 47498 h 62261"/>
                <a:gd name="connsiteX2" fmla="*/ 25560 w 117831"/>
                <a:gd name="connsiteY2" fmla="*/ 61495 h 62261"/>
                <a:gd name="connsiteX3" fmla="*/ 103108 w 117831"/>
                <a:gd name="connsiteY3" fmla="*/ 39709 h 62261"/>
                <a:gd name="connsiteX4" fmla="*/ 117104 w 117831"/>
                <a:gd name="connsiteY4" fmla="*/ 14763 h 62261"/>
                <a:gd name="connsiteX5" fmla="*/ 92271 w 117831"/>
                <a:gd name="connsiteY5" fmla="*/ 766 h 62261"/>
                <a:gd name="connsiteX6" fmla="*/ 14724 w 117831"/>
                <a:gd name="connsiteY6" fmla="*/ 22552 h 6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31" h="62261">
                  <a:moveTo>
                    <a:pt x="14724" y="22552"/>
                  </a:moveTo>
                  <a:cubicBezTo>
                    <a:pt x="4001" y="25600"/>
                    <a:pt x="-2208" y="36775"/>
                    <a:pt x="727" y="47498"/>
                  </a:cubicBezTo>
                  <a:cubicBezTo>
                    <a:pt x="3775" y="58221"/>
                    <a:pt x="14837" y="64543"/>
                    <a:pt x="25560" y="61495"/>
                  </a:cubicBezTo>
                  <a:lnTo>
                    <a:pt x="103108" y="39709"/>
                  </a:lnTo>
                  <a:cubicBezTo>
                    <a:pt x="113831" y="36662"/>
                    <a:pt x="120039" y="25487"/>
                    <a:pt x="117104" y="14763"/>
                  </a:cubicBezTo>
                  <a:cubicBezTo>
                    <a:pt x="114056" y="4040"/>
                    <a:pt x="102995" y="-2281"/>
                    <a:pt x="92271" y="766"/>
                  </a:cubicBezTo>
                  <a:lnTo>
                    <a:pt x="14724" y="2255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30">
              <a:extLst>
                <a:ext uri="{FF2B5EF4-FFF2-40B4-BE49-F238E27FC236}">
                  <a16:creationId xmlns:a16="http://schemas.microsoft.com/office/drawing/2014/main" id="{2C53DA51-FC0F-4C1E-A95C-D4638E7278A4}"/>
                </a:ext>
              </a:extLst>
            </p:cNvPr>
            <p:cNvSpPr/>
            <p:nvPr/>
          </p:nvSpPr>
          <p:spPr>
            <a:xfrm>
              <a:off x="7084317" y="2676113"/>
              <a:ext cx="117815" cy="62261"/>
            </a:xfrm>
            <a:custGeom>
              <a:avLst/>
              <a:gdLst>
                <a:gd name="connsiteX0" fmla="*/ 14659 w 117815"/>
                <a:gd name="connsiteY0" fmla="*/ 22552 h 62261"/>
                <a:gd name="connsiteX1" fmla="*/ 775 w 117815"/>
                <a:gd name="connsiteY1" fmla="*/ 47498 h 62261"/>
                <a:gd name="connsiteX2" fmla="*/ 25608 w 117815"/>
                <a:gd name="connsiteY2" fmla="*/ 61495 h 62261"/>
                <a:gd name="connsiteX3" fmla="*/ 103156 w 117815"/>
                <a:gd name="connsiteY3" fmla="*/ 39709 h 62261"/>
                <a:gd name="connsiteX4" fmla="*/ 117040 w 117815"/>
                <a:gd name="connsiteY4" fmla="*/ 14763 h 62261"/>
                <a:gd name="connsiteX5" fmla="*/ 92206 w 117815"/>
                <a:gd name="connsiteY5" fmla="*/ 766 h 62261"/>
                <a:gd name="connsiteX6" fmla="*/ 14659 w 117815"/>
                <a:gd name="connsiteY6" fmla="*/ 22552 h 6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15" h="62261">
                  <a:moveTo>
                    <a:pt x="14659" y="22552"/>
                  </a:moveTo>
                  <a:cubicBezTo>
                    <a:pt x="3936" y="25600"/>
                    <a:pt x="-2273" y="36775"/>
                    <a:pt x="775" y="47498"/>
                  </a:cubicBezTo>
                  <a:cubicBezTo>
                    <a:pt x="3823" y="58222"/>
                    <a:pt x="14885" y="64543"/>
                    <a:pt x="25608" y="61495"/>
                  </a:cubicBezTo>
                  <a:lnTo>
                    <a:pt x="103156" y="39709"/>
                  </a:lnTo>
                  <a:cubicBezTo>
                    <a:pt x="113879" y="36662"/>
                    <a:pt x="120088" y="25487"/>
                    <a:pt x="117040" y="14763"/>
                  </a:cubicBezTo>
                  <a:cubicBezTo>
                    <a:pt x="113992" y="4040"/>
                    <a:pt x="102930" y="-2281"/>
                    <a:pt x="92206" y="766"/>
                  </a:cubicBezTo>
                  <a:lnTo>
                    <a:pt x="14659" y="2255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31">
              <a:extLst>
                <a:ext uri="{FF2B5EF4-FFF2-40B4-BE49-F238E27FC236}">
                  <a16:creationId xmlns:a16="http://schemas.microsoft.com/office/drawing/2014/main" id="{33B2715E-D9F6-481C-B48D-AAAF999C8903}"/>
                </a:ext>
              </a:extLst>
            </p:cNvPr>
            <p:cNvSpPr/>
            <p:nvPr/>
          </p:nvSpPr>
          <p:spPr>
            <a:xfrm>
              <a:off x="7111336" y="2873721"/>
              <a:ext cx="150355" cy="78639"/>
            </a:xfrm>
            <a:custGeom>
              <a:avLst/>
              <a:gdLst>
                <a:gd name="connsiteX0" fmla="*/ 18795 w 150355"/>
                <a:gd name="connsiteY0" fmla="*/ 28576 h 78639"/>
                <a:gd name="connsiteX1" fmla="*/ 960 w 150355"/>
                <a:gd name="connsiteY1" fmla="*/ 59957 h 78639"/>
                <a:gd name="connsiteX2" fmla="*/ 32566 w 150355"/>
                <a:gd name="connsiteY2" fmla="*/ 77678 h 78639"/>
                <a:gd name="connsiteX3" fmla="*/ 32566 w 150355"/>
                <a:gd name="connsiteY3" fmla="*/ 77678 h 78639"/>
                <a:gd name="connsiteX4" fmla="*/ 131560 w 150355"/>
                <a:gd name="connsiteY4" fmla="*/ 50136 h 78639"/>
                <a:gd name="connsiteX5" fmla="*/ 149395 w 150355"/>
                <a:gd name="connsiteY5" fmla="*/ 18643 h 78639"/>
                <a:gd name="connsiteX6" fmla="*/ 117790 w 150355"/>
                <a:gd name="connsiteY6" fmla="*/ 921 h 78639"/>
                <a:gd name="connsiteX7" fmla="*/ 117790 w 150355"/>
                <a:gd name="connsiteY7" fmla="*/ 921 h 78639"/>
                <a:gd name="connsiteX8" fmla="*/ 18795 w 150355"/>
                <a:gd name="connsiteY8" fmla="*/ 28576 h 78639"/>
                <a:gd name="connsiteX9" fmla="*/ 18795 w 150355"/>
                <a:gd name="connsiteY9" fmla="*/ 28576 h 7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355" h="78639">
                  <a:moveTo>
                    <a:pt x="18795" y="28576"/>
                  </a:moveTo>
                  <a:cubicBezTo>
                    <a:pt x="5137" y="32414"/>
                    <a:pt x="-2878" y="46411"/>
                    <a:pt x="960" y="59957"/>
                  </a:cubicBezTo>
                  <a:cubicBezTo>
                    <a:pt x="4798" y="73502"/>
                    <a:pt x="18908" y="81516"/>
                    <a:pt x="32566" y="77678"/>
                  </a:cubicBezTo>
                  <a:cubicBezTo>
                    <a:pt x="32566" y="77678"/>
                    <a:pt x="32566" y="77678"/>
                    <a:pt x="32566" y="77678"/>
                  </a:cubicBezTo>
                  <a:lnTo>
                    <a:pt x="131560" y="50136"/>
                  </a:lnTo>
                  <a:cubicBezTo>
                    <a:pt x="145219" y="46298"/>
                    <a:pt x="153233" y="32301"/>
                    <a:pt x="149395" y="18643"/>
                  </a:cubicBezTo>
                  <a:cubicBezTo>
                    <a:pt x="145557" y="5098"/>
                    <a:pt x="131447" y="-2804"/>
                    <a:pt x="117790" y="921"/>
                  </a:cubicBezTo>
                  <a:lnTo>
                    <a:pt x="117790" y="921"/>
                  </a:lnTo>
                  <a:lnTo>
                    <a:pt x="18795" y="28576"/>
                  </a:lnTo>
                  <a:lnTo>
                    <a:pt x="18795" y="28576"/>
                  </a:lnTo>
                  <a:close/>
                </a:path>
              </a:pathLst>
            </a:custGeom>
            <a:solidFill>
              <a:srgbClr val="F04E50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32">
              <a:extLst>
                <a:ext uri="{FF2B5EF4-FFF2-40B4-BE49-F238E27FC236}">
                  <a16:creationId xmlns:a16="http://schemas.microsoft.com/office/drawing/2014/main" id="{084B48CA-5DD9-4C22-9759-07A0741E3F45}"/>
                </a:ext>
              </a:extLst>
            </p:cNvPr>
            <p:cNvSpPr/>
            <p:nvPr/>
          </p:nvSpPr>
          <p:spPr>
            <a:xfrm>
              <a:off x="6500609" y="2802061"/>
              <a:ext cx="733030" cy="211195"/>
            </a:xfrm>
            <a:custGeom>
              <a:avLst/>
              <a:gdLst>
                <a:gd name="connsiteX0" fmla="*/ 0 w 733030"/>
                <a:gd name="connsiteY0" fmla="*/ 204761 h 211195"/>
                <a:gd name="connsiteX1" fmla="*/ 731225 w 733030"/>
                <a:gd name="connsiteY1" fmla="*/ 0 h 211195"/>
                <a:gd name="connsiteX2" fmla="*/ 733031 w 733030"/>
                <a:gd name="connsiteY2" fmla="*/ 6434 h 211195"/>
                <a:gd name="connsiteX3" fmla="*/ 1806 w 733030"/>
                <a:gd name="connsiteY3" fmla="*/ 211195 h 211195"/>
                <a:gd name="connsiteX4" fmla="*/ 0 w 733030"/>
                <a:gd name="connsiteY4" fmla="*/ 204761 h 21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30" h="211195">
                  <a:moveTo>
                    <a:pt x="0" y="204761"/>
                  </a:moveTo>
                  <a:lnTo>
                    <a:pt x="731225" y="0"/>
                  </a:lnTo>
                  <a:lnTo>
                    <a:pt x="733031" y="6434"/>
                  </a:lnTo>
                  <a:lnTo>
                    <a:pt x="1806" y="211195"/>
                  </a:lnTo>
                  <a:lnTo>
                    <a:pt x="0" y="204761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33">
              <a:extLst>
                <a:ext uri="{FF2B5EF4-FFF2-40B4-BE49-F238E27FC236}">
                  <a16:creationId xmlns:a16="http://schemas.microsoft.com/office/drawing/2014/main" id="{95C8037C-229C-480C-A895-B5C38A720D7E}"/>
                </a:ext>
              </a:extLst>
            </p:cNvPr>
            <p:cNvSpPr/>
            <p:nvPr/>
          </p:nvSpPr>
          <p:spPr>
            <a:xfrm>
              <a:off x="7825460" y="3449643"/>
              <a:ext cx="140872" cy="241107"/>
            </a:xfrm>
            <a:custGeom>
              <a:avLst/>
              <a:gdLst>
                <a:gd name="connsiteX0" fmla="*/ 140873 w 140872"/>
                <a:gd name="connsiteY0" fmla="*/ 226885 h 241107"/>
                <a:gd name="connsiteX1" fmla="*/ 82402 w 140872"/>
                <a:gd name="connsiteY1" fmla="*/ 241108 h 241107"/>
                <a:gd name="connsiteX2" fmla="*/ 0 w 140872"/>
                <a:gd name="connsiteY2" fmla="*/ 20995 h 241107"/>
                <a:gd name="connsiteX3" fmla="*/ 86352 w 140872"/>
                <a:gd name="connsiteY3" fmla="*/ 0 h 241107"/>
                <a:gd name="connsiteX4" fmla="*/ 140873 w 140872"/>
                <a:gd name="connsiteY4" fmla="*/ 226885 h 241107"/>
                <a:gd name="connsiteX5" fmla="*/ 140873 w 140872"/>
                <a:gd name="connsiteY5" fmla="*/ 226885 h 24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872" h="241107">
                  <a:moveTo>
                    <a:pt x="140873" y="226885"/>
                  </a:moveTo>
                  <a:lnTo>
                    <a:pt x="82402" y="241108"/>
                  </a:lnTo>
                  <a:lnTo>
                    <a:pt x="0" y="20995"/>
                  </a:lnTo>
                  <a:lnTo>
                    <a:pt x="86352" y="0"/>
                  </a:lnTo>
                  <a:lnTo>
                    <a:pt x="140873" y="226885"/>
                  </a:lnTo>
                  <a:lnTo>
                    <a:pt x="140873" y="226885"/>
                  </a:lnTo>
                  <a:close/>
                </a:path>
              </a:pathLst>
            </a:custGeom>
            <a:solidFill>
              <a:srgbClr val="A0616A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34">
              <a:extLst>
                <a:ext uri="{FF2B5EF4-FFF2-40B4-BE49-F238E27FC236}">
                  <a16:creationId xmlns:a16="http://schemas.microsoft.com/office/drawing/2014/main" id="{B8BE0915-8C18-4935-B078-3D013245EB53}"/>
                </a:ext>
              </a:extLst>
            </p:cNvPr>
            <p:cNvSpPr/>
            <p:nvPr/>
          </p:nvSpPr>
          <p:spPr>
            <a:xfrm>
              <a:off x="7803492" y="3653953"/>
              <a:ext cx="190947" cy="120553"/>
            </a:xfrm>
            <a:custGeom>
              <a:avLst/>
              <a:gdLst>
                <a:gd name="connsiteX0" fmla="*/ 2554 w 190947"/>
                <a:gd name="connsiteY0" fmla="*/ 120554 h 120553"/>
                <a:gd name="connsiteX1" fmla="*/ 2102 w 190947"/>
                <a:gd name="connsiteY1" fmla="*/ 118861 h 120553"/>
                <a:gd name="connsiteX2" fmla="*/ 57638 w 190947"/>
                <a:gd name="connsiteY2" fmla="*/ 27881 h 120553"/>
                <a:gd name="connsiteX3" fmla="*/ 172886 w 190947"/>
                <a:gd name="connsiteY3" fmla="*/ 0 h 120553"/>
                <a:gd name="connsiteX4" fmla="*/ 190947 w 190947"/>
                <a:gd name="connsiteY4" fmla="*/ 74951 h 120553"/>
                <a:gd name="connsiteX5" fmla="*/ 2554 w 190947"/>
                <a:gd name="connsiteY5" fmla="*/ 120554 h 120553"/>
                <a:gd name="connsiteX6" fmla="*/ 2554 w 190947"/>
                <a:gd name="connsiteY6" fmla="*/ 120554 h 1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947" h="120553">
                  <a:moveTo>
                    <a:pt x="2554" y="120554"/>
                  </a:moveTo>
                  <a:lnTo>
                    <a:pt x="2102" y="118861"/>
                  </a:lnTo>
                  <a:cubicBezTo>
                    <a:pt x="-7606" y="78450"/>
                    <a:pt x="17228" y="37701"/>
                    <a:pt x="57638" y="27881"/>
                  </a:cubicBezTo>
                  <a:lnTo>
                    <a:pt x="172886" y="0"/>
                  </a:lnTo>
                  <a:lnTo>
                    <a:pt x="190947" y="74951"/>
                  </a:lnTo>
                  <a:lnTo>
                    <a:pt x="2554" y="120554"/>
                  </a:lnTo>
                  <a:lnTo>
                    <a:pt x="2554" y="120554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35">
              <a:extLst>
                <a:ext uri="{FF2B5EF4-FFF2-40B4-BE49-F238E27FC236}">
                  <a16:creationId xmlns:a16="http://schemas.microsoft.com/office/drawing/2014/main" id="{5B60CC2D-58CF-4C4B-8B1E-CF1DA28A7FA1}"/>
                </a:ext>
              </a:extLst>
            </p:cNvPr>
            <p:cNvSpPr/>
            <p:nvPr/>
          </p:nvSpPr>
          <p:spPr>
            <a:xfrm>
              <a:off x="7618216" y="3483507"/>
              <a:ext cx="89399" cy="232980"/>
            </a:xfrm>
            <a:custGeom>
              <a:avLst/>
              <a:gdLst>
                <a:gd name="connsiteX0" fmla="*/ 89399 w 89399"/>
                <a:gd name="connsiteY0" fmla="*/ 232981 h 232980"/>
                <a:gd name="connsiteX1" fmla="*/ 28784 w 89399"/>
                <a:gd name="connsiteY1" fmla="*/ 232981 h 232980"/>
                <a:gd name="connsiteX2" fmla="*/ 0 w 89399"/>
                <a:gd name="connsiteY2" fmla="*/ 0 h 232980"/>
                <a:gd name="connsiteX3" fmla="*/ 89399 w 89399"/>
                <a:gd name="connsiteY3" fmla="*/ 0 h 232980"/>
                <a:gd name="connsiteX4" fmla="*/ 89399 w 89399"/>
                <a:gd name="connsiteY4" fmla="*/ 232981 h 232980"/>
                <a:gd name="connsiteX5" fmla="*/ 89399 w 89399"/>
                <a:gd name="connsiteY5" fmla="*/ 232981 h 23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399" h="232980">
                  <a:moveTo>
                    <a:pt x="89399" y="232981"/>
                  </a:moveTo>
                  <a:lnTo>
                    <a:pt x="28784" y="232981"/>
                  </a:lnTo>
                  <a:lnTo>
                    <a:pt x="0" y="0"/>
                  </a:lnTo>
                  <a:lnTo>
                    <a:pt x="89399" y="0"/>
                  </a:lnTo>
                  <a:lnTo>
                    <a:pt x="89399" y="232981"/>
                  </a:lnTo>
                  <a:lnTo>
                    <a:pt x="89399" y="232981"/>
                  </a:lnTo>
                  <a:close/>
                </a:path>
              </a:pathLst>
            </a:custGeom>
            <a:solidFill>
              <a:srgbClr val="A0616A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36">
              <a:extLst>
                <a:ext uri="{FF2B5EF4-FFF2-40B4-BE49-F238E27FC236}">
                  <a16:creationId xmlns:a16="http://schemas.microsoft.com/office/drawing/2014/main" id="{6D7EB6A2-6680-4C48-94C8-73A00E8A7F56}"/>
                </a:ext>
              </a:extLst>
            </p:cNvPr>
            <p:cNvSpPr/>
            <p:nvPr/>
          </p:nvSpPr>
          <p:spPr>
            <a:xfrm>
              <a:off x="7528478" y="3697411"/>
              <a:ext cx="192344" cy="75854"/>
            </a:xfrm>
            <a:custGeom>
              <a:avLst/>
              <a:gdLst>
                <a:gd name="connsiteX0" fmla="*/ 192345 w 192344"/>
                <a:gd name="connsiteY0" fmla="*/ 75854 h 75854"/>
                <a:gd name="connsiteX1" fmla="*/ 0 w 192344"/>
                <a:gd name="connsiteY1" fmla="*/ 75854 h 75854"/>
                <a:gd name="connsiteX2" fmla="*/ 0 w 192344"/>
                <a:gd name="connsiteY2" fmla="*/ 74161 h 75854"/>
                <a:gd name="connsiteX3" fmla="*/ 74725 w 192344"/>
                <a:gd name="connsiteY3" fmla="*/ 0 h 75854"/>
                <a:gd name="connsiteX4" fmla="*/ 74725 w 192344"/>
                <a:gd name="connsiteY4" fmla="*/ 0 h 75854"/>
                <a:gd name="connsiteX5" fmla="*/ 192345 w 192344"/>
                <a:gd name="connsiteY5" fmla="*/ 0 h 75854"/>
                <a:gd name="connsiteX6" fmla="*/ 192345 w 192344"/>
                <a:gd name="connsiteY6" fmla="*/ 75854 h 75854"/>
                <a:gd name="connsiteX7" fmla="*/ 192345 w 192344"/>
                <a:gd name="connsiteY7" fmla="*/ 75854 h 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344" h="75854">
                  <a:moveTo>
                    <a:pt x="192345" y="75854"/>
                  </a:moveTo>
                  <a:lnTo>
                    <a:pt x="0" y="75854"/>
                  </a:lnTo>
                  <a:lnTo>
                    <a:pt x="0" y="74161"/>
                  </a:lnTo>
                  <a:cubicBezTo>
                    <a:pt x="0" y="33186"/>
                    <a:pt x="33412" y="0"/>
                    <a:pt x="74725" y="0"/>
                  </a:cubicBezTo>
                  <a:lnTo>
                    <a:pt x="74725" y="0"/>
                  </a:lnTo>
                  <a:lnTo>
                    <a:pt x="192345" y="0"/>
                  </a:lnTo>
                  <a:lnTo>
                    <a:pt x="192345" y="75854"/>
                  </a:lnTo>
                  <a:lnTo>
                    <a:pt x="192345" y="75854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37">
              <a:extLst>
                <a:ext uri="{FF2B5EF4-FFF2-40B4-BE49-F238E27FC236}">
                  <a16:creationId xmlns:a16="http://schemas.microsoft.com/office/drawing/2014/main" id="{8D2E228A-E367-4A8E-AFFB-CCF8DD53651D}"/>
                </a:ext>
              </a:extLst>
            </p:cNvPr>
            <p:cNvSpPr/>
            <p:nvPr/>
          </p:nvSpPr>
          <p:spPr>
            <a:xfrm>
              <a:off x="7559632" y="2881979"/>
              <a:ext cx="402298" cy="753123"/>
            </a:xfrm>
            <a:custGeom>
              <a:avLst/>
              <a:gdLst>
                <a:gd name="connsiteX0" fmla="*/ 58471 w 402298"/>
                <a:gd name="connsiteY0" fmla="*/ 742739 h 753123"/>
                <a:gd name="connsiteX1" fmla="*/ 0 w 402298"/>
                <a:gd name="connsiteY1" fmla="*/ 44813 h 753123"/>
                <a:gd name="connsiteX2" fmla="*/ 241785 w 402298"/>
                <a:gd name="connsiteY2" fmla="*/ 113 h 753123"/>
                <a:gd name="connsiteX3" fmla="*/ 242801 w 402298"/>
                <a:gd name="connsiteY3" fmla="*/ 0 h 753123"/>
                <a:gd name="connsiteX4" fmla="*/ 313576 w 402298"/>
                <a:gd name="connsiteY4" fmla="*/ 45603 h 753123"/>
                <a:gd name="connsiteX5" fmla="*/ 288969 w 402298"/>
                <a:gd name="connsiteY5" fmla="*/ 302401 h 753123"/>
                <a:gd name="connsiteX6" fmla="*/ 402298 w 402298"/>
                <a:gd name="connsiteY6" fmla="*/ 702893 h 753123"/>
                <a:gd name="connsiteX7" fmla="*/ 304433 w 402298"/>
                <a:gd name="connsiteY7" fmla="*/ 728742 h 753123"/>
                <a:gd name="connsiteX8" fmla="*/ 190764 w 402298"/>
                <a:gd name="connsiteY8" fmla="*/ 357260 h 753123"/>
                <a:gd name="connsiteX9" fmla="*/ 164803 w 402298"/>
                <a:gd name="connsiteY9" fmla="*/ 244381 h 753123"/>
                <a:gd name="connsiteX10" fmla="*/ 151482 w 402298"/>
                <a:gd name="connsiteY10" fmla="*/ 391123 h 753123"/>
                <a:gd name="connsiteX11" fmla="*/ 161416 w 402298"/>
                <a:gd name="connsiteY11" fmla="*/ 753124 h 753123"/>
                <a:gd name="connsiteX12" fmla="*/ 58471 w 402298"/>
                <a:gd name="connsiteY12" fmla="*/ 742739 h 75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298" h="753123">
                  <a:moveTo>
                    <a:pt x="58471" y="742739"/>
                  </a:moveTo>
                  <a:lnTo>
                    <a:pt x="0" y="44813"/>
                  </a:lnTo>
                  <a:lnTo>
                    <a:pt x="241785" y="113"/>
                  </a:lnTo>
                  <a:lnTo>
                    <a:pt x="242801" y="0"/>
                  </a:lnTo>
                  <a:lnTo>
                    <a:pt x="313576" y="45603"/>
                  </a:lnTo>
                  <a:lnTo>
                    <a:pt x="288969" y="302401"/>
                  </a:lnTo>
                  <a:lnTo>
                    <a:pt x="402298" y="702893"/>
                  </a:lnTo>
                  <a:lnTo>
                    <a:pt x="304433" y="728742"/>
                  </a:lnTo>
                  <a:lnTo>
                    <a:pt x="190764" y="357260"/>
                  </a:lnTo>
                  <a:lnTo>
                    <a:pt x="164803" y="244381"/>
                  </a:lnTo>
                  <a:lnTo>
                    <a:pt x="151482" y="391123"/>
                  </a:lnTo>
                  <a:lnTo>
                    <a:pt x="161416" y="753124"/>
                  </a:lnTo>
                  <a:lnTo>
                    <a:pt x="58471" y="742739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38">
              <a:extLst>
                <a:ext uri="{FF2B5EF4-FFF2-40B4-BE49-F238E27FC236}">
                  <a16:creationId xmlns:a16="http://schemas.microsoft.com/office/drawing/2014/main" id="{FFEE5E8A-383C-4F16-9693-F6CF62E92A02}"/>
                </a:ext>
              </a:extLst>
            </p:cNvPr>
            <p:cNvSpPr/>
            <p:nvPr/>
          </p:nvSpPr>
          <p:spPr>
            <a:xfrm>
              <a:off x="7551505" y="2279255"/>
              <a:ext cx="325089" cy="697541"/>
            </a:xfrm>
            <a:custGeom>
              <a:avLst/>
              <a:gdLst>
                <a:gd name="connsiteX0" fmla="*/ 677 w 325089"/>
                <a:gd name="connsiteY0" fmla="*/ 663001 h 697541"/>
                <a:gd name="connsiteX1" fmla="*/ 0 w 325089"/>
                <a:gd name="connsiteY1" fmla="*/ 662211 h 697541"/>
                <a:gd name="connsiteX2" fmla="*/ 83755 w 325089"/>
                <a:gd name="connsiteY2" fmla="*/ 32011 h 697541"/>
                <a:gd name="connsiteX3" fmla="*/ 83868 w 325089"/>
                <a:gd name="connsiteY3" fmla="*/ 31221 h 697541"/>
                <a:gd name="connsiteX4" fmla="*/ 84433 w 325089"/>
                <a:gd name="connsiteY4" fmla="*/ 30657 h 697541"/>
                <a:gd name="connsiteX5" fmla="*/ 145274 w 325089"/>
                <a:gd name="connsiteY5" fmla="*/ 406 h 697541"/>
                <a:gd name="connsiteX6" fmla="*/ 157804 w 325089"/>
                <a:gd name="connsiteY6" fmla="*/ 180 h 697541"/>
                <a:gd name="connsiteX7" fmla="*/ 220903 w 325089"/>
                <a:gd name="connsiteY7" fmla="*/ 20724 h 697541"/>
                <a:gd name="connsiteX8" fmla="*/ 315156 w 325089"/>
                <a:gd name="connsiteY8" fmla="*/ 233838 h 697541"/>
                <a:gd name="connsiteX9" fmla="*/ 324976 w 325089"/>
                <a:gd name="connsiteY9" fmla="*/ 676207 h 697541"/>
                <a:gd name="connsiteX10" fmla="*/ 325089 w 325089"/>
                <a:gd name="connsiteY10" fmla="*/ 680948 h 697541"/>
                <a:gd name="connsiteX11" fmla="*/ 321138 w 325089"/>
                <a:gd name="connsiteY11" fmla="*/ 678352 h 697541"/>
                <a:gd name="connsiteX12" fmla="*/ 141775 w 325089"/>
                <a:gd name="connsiteY12" fmla="*/ 673386 h 697541"/>
                <a:gd name="connsiteX13" fmla="*/ 73935 w 325089"/>
                <a:gd name="connsiteY13" fmla="*/ 697541 h 697541"/>
                <a:gd name="connsiteX14" fmla="*/ 677 w 325089"/>
                <a:gd name="connsiteY14" fmla="*/ 663001 h 697541"/>
                <a:gd name="connsiteX15" fmla="*/ 677 w 325089"/>
                <a:gd name="connsiteY15" fmla="*/ 663001 h 69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5089" h="697541">
                  <a:moveTo>
                    <a:pt x="677" y="663001"/>
                  </a:moveTo>
                  <a:lnTo>
                    <a:pt x="0" y="662211"/>
                  </a:lnTo>
                  <a:lnTo>
                    <a:pt x="83755" y="32011"/>
                  </a:lnTo>
                  <a:lnTo>
                    <a:pt x="83868" y="31221"/>
                  </a:lnTo>
                  <a:lnTo>
                    <a:pt x="84433" y="30657"/>
                  </a:lnTo>
                  <a:cubicBezTo>
                    <a:pt x="85674" y="29415"/>
                    <a:pt x="115023" y="406"/>
                    <a:pt x="145274" y="406"/>
                  </a:cubicBezTo>
                  <a:cubicBezTo>
                    <a:pt x="149677" y="406"/>
                    <a:pt x="153740" y="293"/>
                    <a:pt x="157804" y="180"/>
                  </a:cubicBezTo>
                  <a:cubicBezTo>
                    <a:pt x="180943" y="-385"/>
                    <a:pt x="199117" y="-949"/>
                    <a:pt x="220903" y="20724"/>
                  </a:cubicBezTo>
                  <a:cubicBezTo>
                    <a:pt x="243026" y="42848"/>
                    <a:pt x="315156" y="123443"/>
                    <a:pt x="315156" y="233838"/>
                  </a:cubicBezTo>
                  <a:cubicBezTo>
                    <a:pt x="315156" y="340733"/>
                    <a:pt x="324863" y="672821"/>
                    <a:pt x="324976" y="676207"/>
                  </a:cubicBezTo>
                  <a:lnTo>
                    <a:pt x="325089" y="680948"/>
                  </a:lnTo>
                  <a:lnTo>
                    <a:pt x="321138" y="678352"/>
                  </a:lnTo>
                  <a:cubicBezTo>
                    <a:pt x="320123" y="677675"/>
                    <a:pt x="223160" y="616043"/>
                    <a:pt x="141775" y="673386"/>
                  </a:cubicBezTo>
                  <a:cubicBezTo>
                    <a:pt x="116377" y="691333"/>
                    <a:pt x="93463" y="697541"/>
                    <a:pt x="73935" y="697541"/>
                  </a:cubicBezTo>
                  <a:cubicBezTo>
                    <a:pt x="28558" y="697429"/>
                    <a:pt x="1016" y="663452"/>
                    <a:pt x="677" y="663001"/>
                  </a:cubicBezTo>
                  <a:lnTo>
                    <a:pt x="677" y="663001"/>
                  </a:lnTo>
                  <a:close/>
                </a:path>
              </a:pathLst>
            </a:custGeom>
            <a:solidFill>
              <a:srgbClr val="ED1C24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39">
              <a:extLst>
                <a:ext uri="{FF2B5EF4-FFF2-40B4-BE49-F238E27FC236}">
                  <a16:creationId xmlns:a16="http://schemas.microsoft.com/office/drawing/2014/main" id="{B3EBB974-517A-4598-81B9-EF1649974F96}"/>
                </a:ext>
              </a:extLst>
            </p:cNvPr>
            <p:cNvSpPr/>
            <p:nvPr/>
          </p:nvSpPr>
          <p:spPr>
            <a:xfrm>
              <a:off x="7562552" y="2000222"/>
              <a:ext cx="241753" cy="241803"/>
            </a:xfrm>
            <a:custGeom>
              <a:avLst/>
              <a:gdLst>
                <a:gd name="connsiteX0" fmla="*/ 226900 w 241753"/>
                <a:gd name="connsiteY0" fmla="*/ 62939 h 241803"/>
                <a:gd name="connsiteX1" fmla="*/ 178815 w 241753"/>
                <a:gd name="connsiteY1" fmla="*/ 226951 h 241803"/>
                <a:gd name="connsiteX2" fmla="*/ 14803 w 241753"/>
                <a:gd name="connsiteY2" fmla="*/ 178865 h 241803"/>
                <a:gd name="connsiteX3" fmla="*/ 62889 w 241753"/>
                <a:gd name="connsiteY3" fmla="*/ 14852 h 241803"/>
                <a:gd name="connsiteX4" fmla="*/ 226900 w 241753"/>
                <a:gd name="connsiteY4" fmla="*/ 62939 h 241803"/>
                <a:gd name="connsiteX5" fmla="*/ 226900 w 241753"/>
                <a:gd name="connsiteY5" fmla="*/ 62939 h 24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753" h="241803">
                  <a:moveTo>
                    <a:pt x="226900" y="62939"/>
                  </a:moveTo>
                  <a:cubicBezTo>
                    <a:pt x="258958" y="121522"/>
                    <a:pt x="237399" y="195006"/>
                    <a:pt x="178815" y="226951"/>
                  </a:cubicBezTo>
                  <a:cubicBezTo>
                    <a:pt x="120231" y="259008"/>
                    <a:pt x="46747" y="237448"/>
                    <a:pt x="14803" y="178865"/>
                  </a:cubicBezTo>
                  <a:cubicBezTo>
                    <a:pt x="-17142" y="120281"/>
                    <a:pt x="4305" y="46797"/>
                    <a:pt x="62889" y="14852"/>
                  </a:cubicBezTo>
                  <a:cubicBezTo>
                    <a:pt x="121473" y="-17205"/>
                    <a:pt x="194843" y="4355"/>
                    <a:pt x="226900" y="62939"/>
                  </a:cubicBezTo>
                  <a:lnTo>
                    <a:pt x="226900" y="62939"/>
                  </a:lnTo>
                  <a:close/>
                </a:path>
              </a:pathLst>
            </a:custGeom>
            <a:solidFill>
              <a:srgbClr val="A0616A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40">
              <a:extLst>
                <a:ext uri="{FF2B5EF4-FFF2-40B4-BE49-F238E27FC236}">
                  <a16:creationId xmlns:a16="http://schemas.microsoft.com/office/drawing/2014/main" id="{43E908F5-F55E-4C66-961E-80D7A9DCA017}"/>
                </a:ext>
              </a:extLst>
            </p:cNvPr>
            <p:cNvSpPr/>
            <p:nvPr/>
          </p:nvSpPr>
          <p:spPr>
            <a:xfrm>
              <a:off x="7417344" y="2839988"/>
              <a:ext cx="153124" cy="249164"/>
            </a:xfrm>
            <a:custGeom>
              <a:avLst/>
              <a:gdLst>
                <a:gd name="connsiteX0" fmla="*/ 81109 w 153124"/>
                <a:gd name="connsiteY0" fmla="*/ 238512 h 249164"/>
                <a:gd name="connsiteX1" fmla="*/ 90026 w 153124"/>
                <a:gd name="connsiteY1" fmla="*/ 168866 h 249164"/>
                <a:gd name="connsiteX2" fmla="*/ 84044 w 153124"/>
                <a:gd name="connsiteY2" fmla="*/ 162432 h 249164"/>
                <a:gd name="connsiteX3" fmla="*/ 153125 w 153124"/>
                <a:gd name="connsiteY3" fmla="*/ 0 h 249164"/>
                <a:gd name="connsiteX4" fmla="*/ 62596 w 153124"/>
                <a:gd name="connsiteY4" fmla="*/ 16593 h 249164"/>
                <a:gd name="connsiteX5" fmla="*/ 10786 w 153124"/>
                <a:gd name="connsiteY5" fmla="*/ 168301 h 249164"/>
                <a:gd name="connsiteX6" fmla="*/ 19026 w 153124"/>
                <a:gd name="connsiteY6" fmla="*/ 238399 h 249164"/>
                <a:gd name="connsiteX7" fmla="*/ 81109 w 153124"/>
                <a:gd name="connsiteY7" fmla="*/ 238512 h 249164"/>
                <a:gd name="connsiteX8" fmla="*/ 81109 w 153124"/>
                <a:gd name="connsiteY8" fmla="*/ 238512 h 24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124" h="249164">
                  <a:moveTo>
                    <a:pt x="81109" y="238512"/>
                  </a:moveTo>
                  <a:cubicBezTo>
                    <a:pt x="102894" y="221693"/>
                    <a:pt x="106844" y="190538"/>
                    <a:pt x="90026" y="168866"/>
                  </a:cubicBezTo>
                  <a:cubicBezTo>
                    <a:pt x="88220" y="166608"/>
                    <a:pt x="86188" y="164351"/>
                    <a:pt x="84044" y="162432"/>
                  </a:cubicBezTo>
                  <a:lnTo>
                    <a:pt x="153125" y="0"/>
                  </a:lnTo>
                  <a:lnTo>
                    <a:pt x="62596" y="16593"/>
                  </a:lnTo>
                  <a:lnTo>
                    <a:pt x="10786" y="168301"/>
                  </a:lnTo>
                  <a:cubicBezTo>
                    <a:pt x="-6372" y="189974"/>
                    <a:pt x="-2647" y="221354"/>
                    <a:pt x="19026" y="238399"/>
                  </a:cubicBezTo>
                  <a:cubicBezTo>
                    <a:pt x="37312" y="252734"/>
                    <a:pt x="62935" y="252734"/>
                    <a:pt x="81109" y="238512"/>
                  </a:cubicBezTo>
                  <a:lnTo>
                    <a:pt x="81109" y="238512"/>
                  </a:lnTo>
                  <a:close/>
                </a:path>
              </a:pathLst>
            </a:custGeom>
            <a:solidFill>
              <a:srgbClr val="A0616A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41">
              <a:extLst>
                <a:ext uri="{FF2B5EF4-FFF2-40B4-BE49-F238E27FC236}">
                  <a16:creationId xmlns:a16="http://schemas.microsoft.com/office/drawing/2014/main" id="{E666424E-1792-4B68-8CD2-48C5D1447861}"/>
                </a:ext>
              </a:extLst>
            </p:cNvPr>
            <p:cNvSpPr/>
            <p:nvPr/>
          </p:nvSpPr>
          <p:spPr>
            <a:xfrm>
              <a:off x="7432306" y="2315679"/>
              <a:ext cx="264134" cy="670374"/>
            </a:xfrm>
            <a:custGeom>
              <a:avLst/>
              <a:gdLst>
                <a:gd name="connsiteX0" fmla="*/ 0 w 264134"/>
                <a:gd name="connsiteY0" fmla="*/ 636736 h 670374"/>
                <a:gd name="connsiteX1" fmla="*/ 22124 w 264134"/>
                <a:gd name="connsiteY1" fmla="*/ 590005 h 670374"/>
                <a:gd name="connsiteX2" fmla="*/ 18850 w 264134"/>
                <a:gd name="connsiteY2" fmla="*/ 586618 h 670374"/>
                <a:gd name="connsiteX3" fmla="*/ 131277 w 264134"/>
                <a:gd name="connsiteY3" fmla="*/ 233422 h 670374"/>
                <a:gd name="connsiteX4" fmla="*/ 126536 w 264134"/>
                <a:gd name="connsiteY4" fmla="*/ 70539 h 670374"/>
                <a:gd name="connsiteX5" fmla="*/ 203858 w 264134"/>
                <a:gd name="connsiteY5" fmla="*/ 216 h 670374"/>
                <a:gd name="connsiteX6" fmla="*/ 264135 w 264134"/>
                <a:gd name="connsiteY6" fmla="*/ 60832 h 670374"/>
                <a:gd name="connsiteX7" fmla="*/ 264135 w 264134"/>
                <a:gd name="connsiteY7" fmla="*/ 226424 h 670374"/>
                <a:gd name="connsiteX8" fmla="*/ 209727 w 264134"/>
                <a:gd name="connsiteY8" fmla="*/ 417075 h 670374"/>
                <a:gd name="connsiteX9" fmla="*/ 85674 w 264134"/>
                <a:gd name="connsiteY9" fmla="*/ 670374 h 670374"/>
                <a:gd name="connsiteX10" fmla="*/ 0 w 264134"/>
                <a:gd name="connsiteY10" fmla="*/ 636736 h 670374"/>
                <a:gd name="connsiteX11" fmla="*/ 0 w 264134"/>
                <a:gd name="connsiteY11" fmla="*/ 636736 h 67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4134" h="670374">
                  <a:moveTo>
                    <a:pt x="0" y="636736"/>
                  </a:moveTo>
                  <a:lnTo>
                    <a:pt x="22124" y="590005"/>
                  </a:lnTo>
                  <a:cubicBezTo>
                    <a:pt x="20769" y="589215"/>
                    <a:pt x="19641" y="587973"/>
                    <a:pt x="18850" y="586618"/>
                  </a:cubicBezTo>
                  <a:cubicBezTo>
                    <a:pt x="-1806" y="550836"/>
                    <a:pt x="122924" y="253176"/>
                    <a:pt x="131277" y="233422"/>
                  </a:cubicBezTo>
                  <a:cubicBezTo>
                    <a:pt x="130035" y="222699"/>
                    <a:pt x="116942" y="108918"/>
                    <a:pt x="126536" y="70539"/>
                  </a:cubicBezTo>
                  <a:cubicBezTo>
                    <a:pt x="137824" y="25388"/>
                    <a:pt x="160964" y="4392"/>
                    <a:pt x="203858" y="216"/>
                  </a:cubicBezTo>
                  <a:cubicBezTo>
                    <a:pt x="251266" y="-4186"/>
                    <a:pt x="264022" y="60154"/>
                    <a:pt x="264135" y="60832"/>
                  </a:cubicBezTo>
                  <a:lnTo>
                    <a:pt x="264135" y="226424"/>
                  </a:lnTo>
                  <a:lnTo>
                    <a:pt x="209727" y="417075"/>
                  </a:lnTo>
                  <a:lnTo>
                    <a:pt x="85674" y="670374"/>
                  </a:lnTo>
                  <a:lnTo>
                    <a:pt x="0" y="636736"/>
                  </a:lnTo>
                  <a:lnTo>
                    <a:pt x="0" y="636736"/>
                  </a:lnTo>
                  <a:close/>
                </a:path>
              </a:pathLst>
            </a:custGeom>
            <a:solidFill>
              <a:srgbClr val="F04E50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42">
              <a:extLst>
                <a:ext uri="{FF2B5EF4-FFF2-40B4-BE49-F238E27FC236}">
                  <a16:creationId xmlns:a16="http://schemas.microsoft.com/office/drawing/2014/main" id="{EE399B79-0C3A-4E2F-AE25-7857C96AAD5C}"/>
                </a:ext>
              </a:extLst>
            </p:cNvPr>
            <p:cNvSpPr/>
            <p:nvPr/>
          </p:nvSpPr>
          <p:spPr>
            <a:xfrm>
              <a:off x="7550279" y="1967552"/>
              <a:ext cx="269389" cy="286016"/>
            </a:xfrm>
            <a:custGeom>
              <a:avLst/>
              <a:gdLst>
                <a:gd name="connsiteX0" fmla="*/ 148983 w 269389"/>
                <a:gd name="connsiteY0" fmla="*/ 198553 h 286016"/>
                <a:gd name="connsiteX1" fmla="*/ 118506 w 269389"/>
                <a:gd name="connsiteY1" fmla="*/ 171914 h 286016"/>
                <a:gd name="connsiteX2" fmla="*/ 96947 w 269389"/>
                <a:gd name="connsiteY2" fmla="*/ 134889 h 286016"/>
                <a:gd name="connsiteX3" fmla="*/ 37912 w 269389"/>
                <a:gd name="connsiteY3" fmla="*/ 133648 h 286016"/>
                <a:gd name="connsiteX4" fmla="*/ 97 w 269389"/>
                <a:gd name="connsiteY4" fmla="*/ 83869 h 286016"/>
                <a:gd name="connsiteX5" fmla="*/ 16690 w 269389"/>
                <a:gd name="connsiteY5" fmla="*/ 18964 h 286016"/>
                <a:gd name="connsiteX6" fmla="*/ 19738 w 269389"/>
                <a:gd name="connsiteY6" fmla="*/ 44700 h 286016"/>
                <a:gd name="connsiteX7" fmla="*/ 42088 w 269389"/>
                <a:gd name="connsiteY7" fmla="*/ 0 h 286016"/>
                <a:gd name="connsiteX8" fmla="*/ 38137 w 269389"/>
                <a:gd name="connsiteY8" fmla="*/ 37814 h 286016"/>
                <a:gd name="connsiteX9" fmla="*/ 84417 w 269389"/>
                <a:gd name="connsiteY9" fmla="*/ 4628 h 286016"/>
                <a:gd name="connsiteX10" fmla="*/ 83740 w 269389"/>
                <a:gd name="connsiteY10" fmla="*/ 27204 h 286016"/>
                <a:gd name="connsiteX11" fmla="*/ 161174 w 269389"/>
                <a:gd name="connsiteY11" fmla="*/ 23479 h 286016"/>
                <a:gd name="connsiteX12" fmla="*/ 232401 w 269389"/>
                <a:gd name="connsiteY12" fmla="*/ 50908 h 286016"/>
                <a:gd name="connsiteX13" fmla="*/ 268747 w 269389"/>
                <a:gd name="connsiteY13" fmla="*/ 156449 h 286016"/>
                <a:gd name="connsiteX14" fmla="*/ 232627 w 269389"/>
                <a:gd name="connsiteY14" fmla="*/ 266054 h 286016"/>
                <a:gd name="connsiteX15" fmla="*/ 212986 w 269389"/>
                <a:gd name="connsiteY15" fmla="*/ 285921 h 286016"/>
                <a:gd name="connsiteX16" fmla="*/ 193683 w 269389"/>
                <a:gd name="connsiteY16" fmla="*/ 271359 h 286016"/>
                <a:gd name="connsiteX17" fmla="*/ 193909 w 269389"/>
                <a:gd name="connsiteY17" fmla="*/ 245397 h 286016"/>
                <a:gd name="connsiteX18" fmla="*/ 197183 w 269389"/>
                <a:gd name="connsiteY18" fmla="*/ 206116 h 286016"/>
                <a:gd name="connsiteX19" fmla="*/ 172349 w 269389"/>
                <a:gd name="connsiteY19" fmla="*/ 178686 h 286016"/>
                <a:gd name="connsiteX20" fmla="*/ 152144 w 269389"/>
                <a:gd name="connsiteY20" fmla="*/ 203632 h 286016"/>
                <a:gd name="connsiteX21" fmla="*/ 148983 w 269389"/>
                <a:gd name="connsiteY21" fmla="*/ 198553 h 2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389" h="286016">
                  <a:moveTo>
                    <a:pt x="148983" y="198553"/>
                  </a:moveTo>
                  <a:cubicBezTo>
                    <a:pt x="134422" y="200472"/>
                    <a:pt x="123586" y="185572"/>
                    <a:pt x="118506" y="171914"/>
                  </a:cubicBezTo>
                  <a:cubicBezTo>
                    <a:pt x="113427" y="158255"/>
                    <a:pt x="109589" y="142227"/>
                    <a:pt x="96947" y="134889"/>
                  </a:cubicBezTo>
                  <a:cubicBezTo>
                    <a:pt x="79676" y="124730"/>
                    <a:pt x="57665" y="136921"/>
                    <a:pt x="37912" y="133648"/>
                  </a:cubicBezTo>
                  <a:cubicBezTo>
                    <a:pt x="15674" y="129923"/>
                    <a:pt x="1226" y="106331"/>
                    <a:pt x="97" y="83869"/>
                  </a:cubicBezTo>
                  <a:cubicBezTo>
                    <a:pt x="-1032" y="61406"/>
                    <a:pt x="7886" y="39733"/>
                    <a:pt x="16690" y="18964"/>
                  </a:cubicBezTo>
                  <a:lnTo>
                    <a:pt x="19738" y="44700"/>
                  </a:lnTo>
                  <a:cubicBezTo>
                    <a:pt x="18948" y="26978"/>
                    <a:pt x="27414" y="10046"/>
                    <a:pt x="42088" y="0"/>
                  </a:cubicBezTo>
                  <a:lnTo>
                    <a:pt x="38137" y="37814"/>
                  </a:lnTo>
                  <a:cubicBezTo>
                    <a:pt x="40621" y="16593"/>
                    <a:pt x="63534" y="226"/>
                    <a:pt x="84417" y="4628"/>
                  </a:cubicBezTo>
                  <a:lnTo>
                    <a:pt x="83740" y="27204"/>
                  </a:lnTo>
                  <a:cubicBezTo>
                    <a:pt x="109476" y="24156"/>
                    <a:pt x="135326" y="21108"/>
                    <a:pt x="161174" y="23479"/>
                  </a:cubicBezTo>
                  <a:cubicBezTo>
                    <a:pt x="186910" y="25849"/>
                    <a:pt x="212873" y="33976"/>
                    <a:pt x="232401" y="50908"/>
                  </a:cubicBezTo>
                  <a:cubicBezTo>
                    <a:pt x="261636" y="76306"/>
                    <a:pt x="272247" y="117958"/>
                    <a:pt x="268747" y="156449"/>
                  </a:cubicBezTo>
                  <a:cubicBezTo>
                    <a:pt x="265136" y="194941"/>
                    <a:pt x="249219" y="231062"/>
                    <a:pt x="232627" y="266054"/>
                  </a:cubicBezTo>
                  <a:cubicBezTo>
                    <a:pt x="228450" y="274858"/>
                    <a:pt x="222693" y="284792"/>
                    <a:pt x="212986" y="285921"/>
                  </a:cubicBezTo>
                  <a:cubicBezTo>
                    <a:pt x="204294" y="286936"/>
                    <a:pt x="196279" y="279712"/>
                    <a:pt x="193683" y="271359"/>
                  </a:cubicBezTo>
                  <a:cubicBezTo>
                    <a:pt x="190974" y="263006"/>
                    <a:pt x="192329" y="253976"/>
                    <a:pt x="193909" y="245397"/>
                  </a:cubicBezTo>
                  <a:cubicBezTo>
                    <a:pt x="196392" y="232416"/>
                    <a:pt x="199440" y="219210"/>
                    <a:pt x="197183" y="206116"/>
                  </a:cubicBezTo>
                  <a:cubicBezTo>
                    <a:pt x="194925" y="193022"/>
                    <a:pt x="185556" y="180267"/>
                    <a:pt x="172349" y="178686"/>
                  </a:cubicBezTo>
                  <a:cubicBezTo>
                    <a:pt x="159256" y="177106"/>
                    <a:pt x="145823" y="192119"/>
                    <a:pt x="152144" y="203632"/>
                  </a:cubicBezTo>
                  <a:lnTo>
                    <a:pt x="148983" y="198553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43">
              <a:extLst>
                <a:ext uri="{FF2B5EF4-FFF2-40B4-BE49-F238E27FC236}">
                  <a16:creationId xmlns:a16="http://schemas.microsoft.com/office/drawing/2014/main" id="{64DE2E42-C0BE-45B5-9D72-891B45FE13E5}"/>
                </a:ext>
              </a:extLst>
            </p:cNvPr>
            <p:cNvSpPr/>
            <p:nvPr/>
          </p:nvSpPr>
          <p:spPr>
            <a:xfrm>
              <a:off x="7358145" y="3766606"/>
              <a:ext cx="870968" cy="6772"/>
            </a:xfrm>
            <a:custGeom>
              <a:avLst/>
              <a:gdLst>
                <a:gd name="connsiteX0" fmla="*/ 869614 w 870968"/>
                <a:gd name="connsiteY0" fmla="*/ 6773 h 6772"/>
                <a:gd name="connsiteX1" fmla="*/ 0 w 870968"/>
                <a:gd name="connsiteY1" fmla="*/ 6773 h 6772"/>
                <a:gd name="connsiteX2" fmla="*/ 0 w 870968"/>
                <a:gd name="connsiteY2" fmla="*/ 0 h 6772"/>
                <a:gd name="connsiteX3" fmla="*/ 870968 w 870968"/>
                <a:gd name="connsiteY3" fmla="*/ 0 h 6772"/>
                <a:gd name="connsiteX4" fmla="*/ 869614 w 870968"/>
                <a:gd name="connsiteY4" fmla="*/ 6773 h 6772"/>
                <a:gd name="connsiteX5" fmla="*/ 869614 w 870968"/>
                <a:gd name="connsiteY5" fmla="*/ 6773 h 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0968" h="6772">
                  <a:moveTo>
                    <a:pt x="869614" y="6773"/>
                  </a:moveTo>
                  <a:lnTo>
                    <a:pt x="0" y="6773"/>
                  </a:lnTo>
                  <a:lnTo>
                    <a:pt x="0" y="0"/>
                  </a:lnTo>
                  <a:lnTo>
                    <a:pt x="870968" y="0"/>
                  </a:lnTo>
                  <a:lnTo>
                    <a:pt x="869614" y="6773"/>
                  </a:lnTo>
                  <a:lnTo>
                    <a:pt x="869614" y="6773"/>
                  </a:lnTo>
                  <a:close/>
                </a:path>
              </a:pathLst>
            </a:custGeom>
            <a:solidFill>
              <a:srgbClr val="403D5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702" y="1644218"/>
            <a:ext cx="3074630" cy="41163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20336432">
            <a:off x="8133128" y="3379388"/>
            <a:ext cx="2128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 smtClean="0">
                <a:solidFill>
                  <a:srgbClr val="FCD7D4"/>
                </a:solidFill>
                <a:cs typeface="+mj-cs"/>
              </a:rPr>
              <a:t>ตัวอย่าง</a:t>
            </a:r>
            <a:endParaRPr lang="en-US" sz="6600" dirty="0">
              <a:solidFill>
                <a:srgbClr val="FCD7D4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76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1887" y="1596433"/>
            <a:ext cx="80212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เครื่องหมายการค้าหรือสัญลักษณ์หรือตราที่ใช้กับสินค้าหรือบริการ ซึ่งเครื่องหมายที่ให้ความคุ้มครองตามพระราชบัญญัติเครื่องหมายการค้า</a:t>
            </a:r>
          </a:p>
          <a:p>
            <a:pPr algn="ctr"/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เครื่องหมายการค้า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(Trademark)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เครื่องหมายบริการ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(Service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Mark)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เครื่องหมายรับรอง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(Certification Mark)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เครื่องหมายร่วม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(Collective Mark)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668556" y="-639613"/>
            <a:ext cx="10350201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เครื่องหมายการค้า 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Trademark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434" y="4989028"/>
            <a:ext cx="2587928" cy="1044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18" y="4546519"/>
            <a:ext cx="1302674" cy="1894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50" y="4971879"/>
            <a:ext cx="1604356" cy="1069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r="20922"/>
          <a:stretch/>
        </p:blipFill>
        <p:spPr>
          <a:xfrm>
            <a:off x="6209192" y="4972531"/>
            <a:ext cx="1186644" cy="1059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22" y="4959680"/>
            <a:ext cx="1073426" cy="1073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92" y="4757740"/>
            <a:ext cx="1266305" cy="12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7322" y="206475"/>
            <a:ext cx="50818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คำขอจดแจ้งข้อมูลลิขสิทธิ์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085" y="1245919"/>
            <a:ext cx="6400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ชื่อเจ้าของลิขสิทธิ์ 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ชื่อตัวแทน (ถ้ามี) (ต้องมีหนังสือมอบอำนาจ)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ชื่อผู้สร้างสรรค์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ชื่อผลงาน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ประเภทของงาน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ลักษณะของงาน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ลักษณะความเป็นเจ้าของลิขสิทธิ์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ลักษณะการสร้างสรรค์/สถานที่สร้างสรรค์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การโฆษณา วันที่ เดือน ปีที่โฆษณา/ประเทศที่โฆษณา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การอนุญาตให้ใช้สิทธิ์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การเผยแพร่ข้อมูลลิขสิทธิ์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7812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6" y="903287"/>
            <a:ext cx="9482176" cy="52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7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095" y="903514"/>
            <a:ext cx="9326677" cy="52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63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38" y="1109209"/>
            <a:ext cx="9960803" cy="44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4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22"/>
          <a:stretch/>
        </p:blipFill>
        <p:spPr>
          <a:xfrm>
            <a:off x="1540783" y="928914"/>
            <a:ext cx="9788240" cy="48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46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95" y="1069294"/>
            <a:ext cx="9845797" cy="499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65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31"/>
          <a:stretch/>
        </p:blipFill>
        <p:spPr>
          <a:xfrm>
            <a:off x="1443491" y="1059542"/>
            <a:ext cx="10011046" cy="47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81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22" y="635226"/>
            <a:ext cx="9525776" cy="57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3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608" y="395161"/>
            <a:ext cx="4742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การจดแจ้งข้อมูลลิขสิทธิ์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3664" y="1243676"/>
            <a:ext cx="802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ยื่นทางระบบการจดทะเบียนทรัพย์สินทางปัญญาทางอิเล็กทรอนิกส์ (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e-Filing)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50" y="1873059"/>
            <a:ext cx="6661593" cy="4602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4705" y="4174336"/>
            <a:ext cx="456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https://portal.ipthailand.go.th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8645236" y="3061142"/>
            <a:ext cx="484632" cy="11131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567665"/>
            <a:ext cx="5910349" cy="3893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36" y="1567665"/>
            <a:ext cx="5978058" cy="3893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8873" y="2884516"/>
            <a:ext cx="1313411" cy="7980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7629" y="2576945"/>
            <a:ext cx="4172989" cy="656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1566" y="-578307"/>
            <a:ext cx="8898774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ความลับทางการค้า </a:t>
            </a:r>
            <a:r>
              <a:rPr lang="en-US" sz="6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Trade secret</a:t>
            </a:r>
            <a:endParaRPr lang="en-US" sz="6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7090" y="1406262"/>
            <a:ext cx="7780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ได้รับความคุ้มครองตราบเท่าที่ยังไม่มีการเปิดเผย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1.</a:t>
            </a:r>
            <a:r>
              <a:rPr lang="th-TH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ไม่เป็นที่รู้จักกันทั่วไป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หรือเข้าถึงไม่ได้ในหมู่คนที่เกี่ยวข้อง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2.</a:t>
            </a:r>
            <a:r>
              <a:rPr lang="th-TH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มีประโยชน์ในเชิงพาณิชย์</a:t>
            </a: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3.ผู้ควบคุม</a:t>
            </a:r>
            <a:r>
              <a:rPr lang="th-TH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ใช้มาตรการที่เหมาะสม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เพื่อเก็บรักษาไว้เป็นความลับ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82" y="3802829"/>
            <a:ext cx="3675485" cy="24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" y="1563726"/>
            <a:ext cx="5976190" cy="3841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5" y="1563726"/>
            <a:ext cx="5951186" cy="38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1" y="1483954"/>
            <a:ext cx="6131634" cy="394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48" y="1492223"/>
            <a:ext cx="5735783" cy="39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6" y="1180407"/>
            <a:ext cx="5785102" cy="4089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04" y="1180408"/>
            <a:ext cx="5759193" cy="40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r="4932"/>
          <a:stretch/>
        </p:blipFill>
        <p:spPr>
          <a:xfrm>
            <a:off x="340822" y="990232"/>
            <a:ext cx="5602779" cy="4552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r="8902"/>
          <a:stretch/>
        </p:blipFill>
        <p:spPr>
          <a:xfrm>
            <a:off x="6076603" y="990232"/>
            <a:ext cx="5909181" cy="45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4885" y="546792"/>
            <a:ext cx="6783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ลิขสิทธิ์คุ้มครองทั้งในประเทศและต่างประเทศ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2424" y="2004506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คุ้มครองประเทศที่เป็นภาคีความตกลงว่าด้วยสิทธิในทรัพย์สินทางปัญญา (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TRIPS AGREEMENT)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AutoNum type="arabicPeriod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คุ้มครองประเทศที่เป็นภาคีอนุสัญญากรุงเบริ์น ว่าด้วยการคุ้มครองงานวรรณกรรมและศิลปกรรม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D4D609-922E-4A0A-BE3E-046B50EAB5DD}"/>
              </a:ext>
            </a:extLst>
          </p:cNvPr>
          <p:cNvGrpSpPr/>
          <p:nvPr/>
        </p:nvGrpSpPr>
        <p:grpSpPr>
          <a:xfrm>
            <a:off x="7918070" y="3832847"/>
            <a:ext cx="2769113" cy="2431894"/>
            <a:chOff x="8682658" y="1849821"/>
            <a:chExt cx="2231037" cy="1884162"/>
          </a:xfrm>
        </p:grpSpPr>
        <p:sp>
          <p:nvSpPr>
            <p:cNvPr id="6" name="Freeform: Shape 344">
              <a:extLst>
                <a:ext uri="{FF2B5EF4-FFF2-40B4-BE49-F238E27FC236}">
                  <a16:creationId xmlns:a16="http://schemas.microsoft.com/office/drawing/2014/main" id="{A7117D22-DABE-4231-9811-63BBA9BBB153}"/>
                </a:ext>
              </a:extLst>
            </p:cNvPr>
            <p:cNvSpPr/>
            <p:nvPr/>
          </p:nvSpPr>
          <p:spPr>
            <a:xfrm>
              <a:off x="10113051" y="2494581"/>
              <a:ext cx="778859" cy="31154"/>
            </a:xfrm>
            <a:custGeom>
              <a:avLst/>
              <a:gdLst>
                <a:gd name="connsiteX0" fmla="*/ 771522 w 778859"/>
                <a:gd name="connsiteY0" fmla="*/ 0 h 31154"/>
                <a:gd name="connsiteX1" fmla="*/ 778860 w 778859"/>
                <a:gd name="connsiteY1" fmla="*/ 31154 h 31154"/>
                <a:gd name="connsiteX2" fmla="*/ 0 w 778859"/>
                <a:gd name="connsiteY2" fmla="*/ 31154 h 31154"/>
                <a:gd name="connsiteX3" fmla="*/ 0 w 778859"/>
                <a:gd name="connsiteY3" fmla="*/ 0 h 31154"/>
                <a:gd name="connsiteX4" fmla="*/ 771522 w 778859"/>
                <a:gd name="connsiteY4" fmla="*/ 0 h 31154"/>
                <a:gd name="connsiteX5" fmla="*/ 771522 w 778859"/>
                <a:gd name="connsiteY5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859" h="31154">
                  <a:moveTo>
                    <a:pt x="771522" y="0"/>
                  </a:moveTo>
                  <a:cubicBezTo>
                    <a:pt x="774119" y="10385"/>
                    <a:pt x="776602" y="20770"/>
                    <a:pt x="778860" y="31154"/>
                  </a:cubicBezTo>
                  <a:lnTo>
                    <a:pt x="0" y="31154"/>
                  </a:lnTo>
                  <a:lnTo>
                    <a:pt x="0" y="0"/>
                  </a:lnTo>
                  <a:lnTo>
                    <a:pt x="771522" y="0"/>
                  </a:lnTo>
                  <a:lnTo>
                    <a:pt x="771522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345">
              <a:extLst>
                <a:ext uri="{FF2B5EF4-FFF2-40B4-BE49-F238E27FC236}">
                  <a16:creationId xmlns:a16="http://schemas.microsoft.com/office/drawing/2014/main" id="{E92DFFBB-0C21-47A1-B155-CB9F6491A320}"/>
                </a:ext>
              </a:extLst>
            </p:cNvPr>
            <p:cNvSpPr/>
            <p:nvPr/>
          </p:nvSpPr>
          <p:spPr>
            <a:xfrm>
              <a:off x="10797093" y="2273791"/>
              <a:ext cx="66372" cy="228917"/>
            </a:xfrm>
            <a:custGeom>
              <a:avLst/>
              <a:gdLst>
                <a:gd name="connsiteX0" fmla="*/ 61745 w 66372"/>
                <a:gd name="connsiteY0" fmla="*/ 139405 h 228917"/>
                <a:gd name="connsiteX1" fmla="*/ 18512 w 66372"/>
                <a:gd name="connsiteY1" fmla="*/ 36008 h 228917"/>
                <a:gd name="connsiteX2" fmla="*/ 2822 w 66372"/>
                <a:gd name="connsiteY2" fmla="*/ 5192 h 228917"/>
                <a:gd name="connsiteX3" fmla="*/ 0 w 66372"/>
                <a:gd name="connsiteY3" fmla="*/ 0 h 228917"/>
                <a:gd name="connsiteX4" fmla="*/ 0 w 66372"/>
                <a:gd name="connsiteY4" fmla="*/ 228917 h 228917"/>
                <a:gd name="connsiteX5" fmla="*/ 66372 w 66372"/>
                <a:gd name="connsiteY5" fmla="*/ 228917 h 228917"/>
                <a:gd name="connsiteX6" fmla="*/ 66372 w 66372"/>
                <a:gd name="connsiteY6" fmla="*/ 153063 h 228917"/>
                <a:gd name="connsiteX7" fmla="*/ 61745 w 66372"/>
                <a:gd name="connsiteY7" fmla="*/ 139405 h 228917"/>
                <a:gd name="connsiteX8" fmla="*/ 61745 w 66372"/>
                <a:gd name="connsiteY8" fmla="*/ 139405 h 22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72" h="228917">
                  <a:moveTo>
                    <a:pt x="61745" y="139405"/>
                  </a:moveTo>
                  <a:cubicBezTo>
                    <a:pt x="49328" y="104074"/>
                    <a:pt x="34993" y="69533"/>
                    <a:pt x="18512" y="36008"/>
                  </a:cubicBezTo>
                  <a:cubicBezTo>
                    <a:pt x="13433" y="25623"/>
                    <a:pt x="8241" y="15351"/>
                    <a:pt x="2822" y="5192"/>
                  </a:cubicBezTo>
                  <a:cubicBezTo>
                    <a:pt x="1919" y="3499"/>
                    <a:pt x="1016" y="1693"/>
                    <a:pt x="0" y="0"/>
                  </a:cubicBezTo>
                  <a:lnTo>
                    <a:pt x="0" y="228917"/>
                  </a:lnTo>
                  <a:lnTo>
                    <a:pt x="66372" y="228917"/>
                  </a:lnTo>
                  <a:lnTo>
                    <a:pt x="66372" y="153063"/>
                  </a:lnTo>
                  <a:lnTo>
                    <a:pt x="61745" y="139405"/>
                  </a:lnTo>
                  <a:lnTo>
                    <a:pt x="61745" y="139405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46">
              <a:extLst>
                <a:ext uri="{FF2B5EF4-FFF2-40B4-BE49-F238E27FC236}">
                  <a16:creationId xmlns:a16="http://schemas.microsoft.com/office/drawing/2014/main" id="{E37EDFD7-C6AF-49CF-A9CC-A0B4FC546424}"/>
                </a:ext>
              </a:extLst>
            </p:cNvPr>
            <p:cNvSpPr/>
            <p:nvPr/>
          </p:nvSpPr>
          <p:spPr>
            <a:xfrm>
              <a:off x="10797093" y="2277855"/>
              <a:ext cx="18963" cy="31154"/>
            </a:xfrm>
            <a:custGeom>
              <a:avLst/>
              <a:gdLst>
                <a:gd name="connsiteX0" fmla="*/ 18963 w 18963"/>
                <a:gd name="connsiteY0" fmla="*/ 31154 h 31154"/>
                <a:gd name="connsiteX1" fmla="*/ 0 w 18963"/>
                <a:gd name="connsiteY1" fmla="*/ 31154 h 31154"/>
                <a:gd name="connsiteX2" fmla="*/ 0 w 18963"/>
                <a:gd name="connsiteY2" fmla="*/ 0 h 31154"/>
                <a:gd name="connsiteX3" fmla="*/ 2822 w 18963"/>
                <a:gd name="connsiteY3" fmla="*/ 0 h 31154"/>
                <a:gd name="connsiteX4" fmla="*/ 18963 w 18963"/>
                <a:gd name="connsiteY4" fmla="*/ 31154 h 31154"/>
                <a:gd name="connsiteX5" fmla="*/ 18963 w 18963"/>
                <a:gd name="connsiteY5" fmla="*/ 31154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63" h="31154">
                  <a:moveTo>
                    <a:pt x="18963" y="31154"/>
                  </a:moveTo>
                  <a:lnTo>
                    <a:pt x="0" y="31154"/>
                  </a:lnTo>
                  <a:lnTo>
                    <a:pt x="0" y="0"/>
                  </a:lnTo>
                  <a:lnTo>
                    <a:pt x="2822" y="0"/>
                  </a:lnTo>
                  <a:cubicBezTo>
                    <a:pt x="8466" y="10272"/>
                    <a:pt x="13772" y="20657"/>
                    <a:pt x="18963" y="31154"/>
                  </a:cubicBezTo>
                  <a:lnTo>
                    <a:pt x="18963" y="31154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47">
              <a:extLst>
                <a:ext uri="{FF2B5EF4-FFF2-40B4-BE49-F238E27FC236}">
                  <a16:creationId xmlns:a16="http://schemas.microsoft.com/office/drawing/2014/main" id="{3EB073AE-3123-4938-9E91-946150FDE287}"/>
                </a:ext>
              </a:extLst>
            </p:cNvPr>
            <p:cNvSpPr/>
            <p:nvPr/>
          </p:nvSpPr>
          <p:spPr>
            <a:xfrm>
              <a:off x="10797319" y="2413421"/>
              <a:ext cx="66372" cy="31154"/>
            </a:xfrm>
            <a:custGeom>
              <a:avLst/>
              <a:gdLst>
                <a:gd name="connsiteX0" fmla="*/ 61632 w 66372"/>
                <a:gd name="connsiteY0" fmla="*/ 0 h 31154"/>
                <a:gd name="connsiteX1" fmla="*/ 0 w 66372"/>
                <a:gd name="connsiteY1" fmla="*/ 0 h 31154"/>
                <a:gd name="connsiteX2" fmla="*/ 0 w 66372"/>
                <a:gd name="connsiteY2" fmla="*/ 31154 h 31154"/>
                <a:gd name="connsiteX3" fmla="*/ 66372 w 66372"/>
                <a:gd name="connsiteY3" fmla="*/ 31154 h 31154"/>
                <a:gd name="connsiteX4" fmla="*/ 66372 w 66372"/>
                <a:gd name="connsiteY4" fmla="*/ 13771 h 31154"/>
                <a:gd name="connsiteX5" fmla="*/ 61632 w 66372"/>
                <a:gd name="connsiteY5" fmla="*/ 0 h 31154"/>
                <a:gd name="connsiteX6" fmla="*/ 61632 w 66372"/>
                <a:gd name="connsiteY6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372" h="31154">
                  <a:moveTo>
                    <a:pt x="61632" y="0"/>
                  </a:moveTo>
                  <a:lnTo>
                    <a:pt x="0" y="0"/>
                  </a:lnTo>
                  <a:lnTo>
                    <a:pt x="0" y="31154"/>
                  </a:lnTo>
                  <a:lnTo>
                    <a:pt x="66372" y="31154"/>
                  </a:lnTo>
                  <a:lnTo>
                    <a:pt x="66372" y="13771"/>
                  </a:lnTo>
                  <a:lnTo>
                    <a:pt x="61632" y="0"/>
                  </a:lnTo>
                  <a:lnTo>
                    <a:pt x="61632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48">
              <a:extLst>
                <a:ext uri="{FF2B5EF4-FFF2-40B4-BE49-F238E27FC236}">
                  <a16:creationId xmlns:a16="http://schemas.microsoft.com/office/drawing/2014/main" id="{1C12AF88-E3AC-4599-BB57-BB6228852208}"/>
                </a:ext>
              </a:extLst>
            </p:cNvPr>
            <p:cNvSpPr/>
            <p:nvPr/>
          </p:nvSpPr>
          <p:spPr>
            <a:xfrm>
              <a:off x="10693019" y="2235977"/>
              <a:ext cx="67726" cy="266844"/>
            </a:xfrm>
            <a:custGeom>
              <a:avLst/>
              <a:gdLst>
                <a:gd name="connsiteX0" fmla="*/ 0 w 67726"/>
                <a:gd name="connsiteY0" fmla="*/ 0 h 266844"/>
                <a:gd name="connsiteX1" fmla="*/ 67727 w 67726"/>
                <a:gd name="connsiteY1" fmla="*/ 0 h 266844"/>
                <a:gd name="connsiteX2" fmla="*/ 67727 w 67726"/>
                <a:gd name="connsiteY2" fmla="*/ 266844 h 266844"/>
                <a:gd name="connsiteX3" fmla="*/ 0 w 67726"/>
                <a:gd name="connsiteY3" fmla="*/ 266844 h 266844"/>
                <a:gd name="connsiteX4" fmla="*/ 0 w 67726"/>
                <a:gd name="connsiteY4" fmla="*/ 0 h 26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266844">
                  <a:moveTo>
                    <a:pt x="0" y="0"/>
                  </a:moveTo>
                  <a:lnTo>
                    <a:pt x="67727" y="0"/>
                  </a:lnTo>
                  <a:lnTo>
                    <a:pt x="67727" y="266844"/>
                  </a:lnTo>
                  <a:lnTo>
                    <a:pt x="0" y="266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49">
              <a:extLst>
                <a:ext uri="{FF2B5EF4-FFF2-40B4-BE49-F238E27FC236}">
                  <a16:creationId xmlns:a16="http://schemas.microsoft.com/office/drawing/2014/main" id="{E8069D6A-74A5-4943-8775-BE085A99CE56}"/>
                </a:ext>
              </a:extLst>
            </p:cNvPr>
            <p:cNvSpPr/>
            <p:nvPr/>
          </p:nvSpPr>
          <p:spPr>
            <a:xfrm>
              <a:off x="10693019" y="2277968"/>
              <a:ext cx="67726" cy="31154"/>
            </a:xfrm>
            <a:custGeom>
              <a:avLst/>
              <a:gdLst>
                <a:gd name="connsiteX0" fmla="*/ 0 w 67726"/>
                <a:gd name="connsiteY0" fmla="*/ 0 h 31154"/>
                <a:gd name="connsiteX1" fmla="*/ 67727 w 67726"/>
                <a:gd name="connsiteY1" fmla="*/ 0 h 31154"/>
                <a:gd name="connsiteX2" fmla="*/ 67727 w 67726"/>
                <a:gd name="connsiteY2" fmla="*/ 31154 h 31154"/>
                <a:gd name="connsiteX3" fmla="*/ 0 w 67726"/>
                <a:gd name="connsiteY3" fmla="*/ 31154 h 31154"/>
                <a:gd name="connsiteX4" fmla="*/ 0 w 67726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31154">
                  <a:moveTo>
                    <a:pt x="0" y="0"/>
                  </a:moveTo>
                  <a:lnTo>
                    <a:pt x="67727" y="0"/>
                  </a:lnTo>
                  <a:lnTo>
                    <a:pt x="67727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50">
              <a:extLst>
                <a:ext uri="{FF2B5EF4-FFF2-40B4-BE49-F238E27FC236}">
                  <a16:creationId xmlns:a16="http://schemas.microsoft.com/office/drawing/2014/main" id="{253B45A9-5423-44E0-9829-28925497ED2D}"/>
                </a:ext>
              </a:extLst>
            </p:cNvPr>
            <p:cNvSpPr/>
            <p:nvPr/>
          </p:nvSpPr>
          <p:spPr>
            <a:xfrm>
              <a:off x="10693019" y="2413421"/>
              <a:ext cx="67726" cy="31154"/>
            </a:xfrm>
            <a:custGeom>
              <a:avLst/>
              <a:gdLst>
                <a:gd name="connsiteX0" fmla="*/ 0 w 67726"/>
                <a:gd name="connsiteY0" fmla="*/ 0 h 31154"/>
                <a:gd name="connsiteX1" fmla="*/ 67727 w 67726"/>
                <a:gd name="connsiteY1" fmla="*/ 0 h 31154"/>
                <a:gd name="connsiteX2" fmla="*/ 67727 w 67726"/>
                <a:gd name="connsiteY2" fmla="*/ 31154 h 31154"/>
                <a:gd name="connsiteX3" fmla="*/ 0 w 67726"/>
                <a:gd name="connsiteY3" fmla="*/ 31154 h 31154"/>
                <a:gd name="connsiteX4" fmla="*/ 0 w 67726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31154">
                  <a:moveTo>
                    <a:pt x="0" y="0"/>
                  </a:moveTo>
                  <a:lnTo>
                    <a:pt x="67727" y="0"/>
                  </a:lnTo>
                  <a:lnTo>
                    <a:pt x="67727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51">
              <a:extLst>
                <a:ext uri="{FF2B5EF4-FFF2-40B4-BE49-F238E27FC236}">
                  <a16:creationId xmlns:a16="http://schemas.microsoft.com/office/drawing/2014/main" id="{6D99AB4F-48D5-4EF1-8F89-8C175BCC84D3}"/>
                </a:ext>
              </a:extLst>
            </p:cNvPr>
            <p:cNvSpPr/>
            <p:nvPr/>
          </p:nvSpPr>
          <p:spPr>
            <a:xfrm>
              <a:off x="10198500" y="2234509"/>
              <a:ext cx="269440" cy="269440"/>
            </a:xfrm>
            <a:custGeom>
              <a:avLst/>
              <a:gdLst>
                <a:gd name="connsiteX0" fmla="*/ 255443 w 269440"/>
                <a:gd name="connsiteY0" fmla="*/ 0 h 269440"/>
                <a:gd name="connsiteX1" fmla="*/ 13997 w 269440"/>
                <a:gd name="connsiteY1" fmla="*/ 0 h 269440"/>
                <a:gd name="connsiteX2" fmla="*/ 0 w 269440"/>
                <a:gd name="connsiteY2" fmla="*/ 13997 h 269440"/>
                <a:gd name="connsiteX3" fmla="*/ 0 w 269440"/>
                <a:gd name="connsiteY3" fmla="*/ 255443 h 269440"/>
                <a:gd name="connsiteX4" fmla="*/ 564 w 269440"/>
                <a:gd name="connsiteY4" fmla="*/ 259507 h 269440"/>
                <a:gd name="connsiteX5" fmla="*/ 13997 w 269440"/>
                <a:gd name="connsiteY5" fmla="*/ 269440 h 269440"/>
                <a:gd name="connsiteX6" fmla="*/ 255443 w 269440"/>
                <a:gd name="connsiteY6" fmla="*/ 269440 h 269440"/>
                <a:gd name="connsiteX7" fmla="*/ 268876 w 269440"/>
                <a:gd name="connsiteY7" fmla="*/ 259507 h 269440"/>
                <a:gd name="connsiteX8" fmla="*/ 269440 w 269440"/>
                <a:gd name="connsiteY8" fmla="*/ 255443 h 269440"/>
                <a:gd name="connsiteX9" fmla="*/ 269440 w 269440"/>
                <a:gd name="connsiteY9" fmla="*/ 13997 h 269440"/>
                <a:gd name="connsiteX10" fmla="*/ 255443 w 269440"/>
                <a:gd name="connsiteY10" fmla="*/ 0 h 269440"/>
                <a:gd name="connsiteX11" fmla="*/ 255443 w 269440"/>
                <a:gd name="connsiteY11" fmla="*/ 0 h 26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9440" h="269440">
                  <a:moveTo>
                    <a:pt x="255443" y="0"/>
                  </a:moveTo>
                  <a:lnTo>
                    <a:pt x="13997" y="0"/>
                  </a:lnTo>
                  <a:cubicBezTo>
                    <a:pt x="6208" y="0"/>
                    <a:pt x="0" y="6321"/>
                    <a:pt x="0" y="13997"/>
                  </a:cubicBezTo>
                  <a:lnTo>
                    <a:pt x="0" y="255443"/>
                  </a:lnTo>
                  <a:cubicBezTo>
                    <a:pt x="0" y="256798"/>
                    <a:pt x="225" y="258152"/>
                    <a:pt x="564" y="259507"/>
                  </a:cubicBezTo>
                  <a:cubicBezTo>
                    <a:pt x="2370" y="265377"/>
                    <a:pt x="7789" y="269440"/>
                    <a:pt x="13997" y="269440"/>
                  </a:cubicBezTo>
                  <a:lnTo>
                    <a:pt x="255443" y="269440"/>
                  </a:lnTo>
                  <a:cubicBezTo>
                    <a:pt x="261652" y="269440"/>
                    <a:pt x="267070" y="265377"/>
                    <a:pt x="268876" y="259507"/>
                  </a:cubicBezTo>
                  <a:cubicBezTo>
                    <a:pt x="269214" y="258152"/>
                    <a:pt x="269440" y="256798"/>
                    <a:pt x="269440" y="255443"/>
                  </a:cubicBezTo>
                  <a:lnTo>
                    <a:pt x="269440" y="13997"/>
                  </a:lnTo>
                  <a:cubicBezTo>
                    <a:pt x="269440" y="6321"/>
                    <a:pt x="263119" y="0"/>
                    <a:pt x="255443" y="0"/>
                  </a:cubicBezTo>
                  <a:lnTo>
                    <a:pt x="255443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52">
              <a:extLst>
                <a:ext uri="{FF2B5EF4-FFF2-40B4-BE49-F238E27FC236}">
                  <a16:creationId xmlns:a16="http://schemas.microsoft.com/office/drawing/2014/main" id="{EAA34F3D-561D-46AC-A01C-15A6BE90EB5C}"/>
                </a:ext>
              </a:extLst>
            </p:cNvPr>
            <p:cNvSpPr/>
            <p:nvPr/>
          </p:nvSpPr>
          <p:spPr>
            <a:xfrm>
              <a:off x="10214641" y="2252118"/>
              <a:ext cx="235802" cy="235802"/>
            </a:xfrm>
            <a:custGeom>
              <a:avLst/>
              <a:gdLst>
                <a:gd name="connsiteX0" fmla="*/ 221693 w 235802"/>
                <a:gd name="connsiteY0" fmla="*/ 0 h 235802"/>
                <a:gd name="connsiteX1" fmla="*/ 14110 w 235802"/>
                <a:gd name="connsiteY1" fmla="*/ 0 h 235802"/>
                <a:gd name="connsiteX2" fmla="*/ 0 w 235802"/>
                <a:gd name="connsiteY2" fmla="*/ 14110 h 235802"/>
                <a:gd name="connsiteX3" fmla="*/ 0 w 235802"/>
                <a:gd name="connsiteY3" fmla="*/ 221693 h 235802"/>
                <a:gd name="connsiteX4" fmla="*/ 14110 w 235802"/>
                <a:gd name="connsiteY4" fmla="*/ 235803 h 235802"/>
                <a:gd name="connsiteX5" fmla="*/ 221693 w 235802"/>
                <a:gd name="connsiteY5" fmla="*/ 235803 h 235802"/>
                <a:gd name="connsiteX6" fmla="*/ 235803 w 235802"/>
                <a:gd name="connsiteY6" fmla="*/ 221693 h 235802"/>
                <a:gd name="connsiteX7" fmla="*/ 235803 w 235802"/>
                <a:gd name="connsiteY7" fmla="*/ 14110 h 235802"/>
                <a:gd name="connsiteX8" fmla="*/ 221693 w 235802"/>
                <a:gd name="connsiteY8" fmla="*/ 0 h 235802"/>
                <a:gd name="connsiteX9" fmla="*/ 221693 w 235802"/>
                <a:gd name="connsiteY9" fmla="*/ 0 h 2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802" h="235802">
                  <a:moveTo>
                    <a:pt x="221693" y="0"/>
                  </a:moveTo>
                  <a:lnTo>
                    <a:pt x="14110" y="0"/>
                  </a:lnTo>
                  <a:cubicBezTo>
                    <a:pt x="6321" y="0"/>
                    <a:pt x="0" y="6321"/>
                    <a:pt x="0" y="14110"/>
                  </a:cubicBezTo>
                  <a:lnTo>
                    <a:pt x="0" y="221693"/>
                  </a:lnTo>
                  <a:cubicBezTo>
                    <a:pt x="0" y="229481"/>
                    <a:pt x="6321" y="235803"/>
                    <a:pt x="14110" y="235803"/>
                  </a:cubicBezTo>
                  <a:lnTo>
                    <a:pt x="221693" y="235803"/>
                  </a:lnTo>
                  <a:cubicBezTo>
                    <a:pt x="229482" y="235803"/>
                    <a:pt x="235803" y="229481"/>
                    <a:pt x="235803" y="221693"/>
                  </a:cubicBezTo>
                  <a:lnTo>
                    <a:pt x="235803" y="14110"/>
                  </a:lnTo>
                  <a:cubicBezTo>
                    <a:pt x="235690" y="6321"/>
                    <a:pt x="229369" y="0"/>
                    <a:pt x="221693" y="0"/>
                  </a:cubicBezTo>
                  <a:lnTo>
                    <a:pt x="221693" y="0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53">
              <a:extLst>
                <a:ext uri="{FF2B5EF4-FFF2-40B4-BE49-F238E27FC236}">
                  <a16:creationId xmlns:a16="http://schemas.microsoft.com/office/drawing/2014/main" id="{1357F0F4-8A93-4BFA-9B3D-52518DB01238}"/>
                </a:ext>
              </a:extLst>
            </p:cNvPr>
            <p:cNvSpPr/>
            <p:nvPr/>
          </p:nvSpPr>
          <p:spPr>
            <a:xfrm>
              <a:off x="10251214" y="2288691"/>
              <a:ext cx="162544" cy="162544"/>
            </a:xfrm>
            <a:custGeom>
              <a:avLst/>
              <a:gdLst>
                <a:gd name="connsiteX0" fmla="*/ 148547 w 162544"/>
                <a:gd name="connsiteY0" fmla="*/ 0 h 162544"/>
                <a:gd name="connsiteX1" fmla="*/ 13997 w 162544"/>
                <a:gd name="connsiteY1" fmla="*/ 0 h 162544"/>
                <a:gd name="connsiteX2" fmla="*/ 0 w 162544"/>
                <a:gd name="connsiteY2" fmla="*/ 13997 h 162544"/>
                <a:gd name="connsiteX3" fmla="*/ 0 w 162544"/>
                <a:gd name="connsiteY3" fmla="*/ 148548 h 162544"/>
                <a:gd name="connsiteX4" fmla="*/ 13997 w 162544"/>
                <a:gd name="connsiteY4" fmla="*/ 162545 h 162544"/>
                <a:gd name="connsiteX5" fmla="*/ 148547 w 162544"/>
                <a:gd name="connsiteY5" fmla="*/ 162545 h 162544"/>
                <a:gd name="connsiteX6" fmla="*/ 162545 w 162544"/>
                <a:gd name="connsiteY6" fmla="*/ 148548 h 162544"/>
                <a:gd name="connsiteX7" fmla="*/ 162545 w 162544"/>
                <a:gd name="connsiteY7" fmla="*/ 13997 h 162544"/>
                <a:gd name="connsiteX8" fmla="*/ 148547 w 162544"/>
                <a:gd name="connsiteY8" fmla="*/ 0 h 162544"/>
                <a:gd name="connsiteX9" fmla="*/ 148547 w 162544"/>
                <a:gd name="connsiteY9" fmla="*/ 0 h 16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544" h="162544">
                  <a:moveTo>
                    <a:pt x="148547" y="0"/>
                  </a:moveTo>
                  <a:lnTo>
                    <a:pt x="13997" y="0"/>
                  </a:lnTo>
                  <a:cubicBezTo>
                    <a:pt x="6321" y="0"/>
                    <a:pt x="0" y="6321"/>
                    <a:pt x="0" y="13997"/>
                  </a:cubicBezTo>
                  <a:lnTo>
                    <a:pt x="0" y="148548"/>
                  </a:lnTo>
                  <a:cubicBezTo>
                    <a:pt x="0" y="156223"/>
                    <a:pt x="6321" y="162545"/>
                    <a:pt x="13997" y="162545"/>
                  </a:cubicBezTo>
                  <a:lnTo>
                    <a:pt x="148547" y="162545"/>
                  </a:lnTo>
                  <a:cubicBezTo>
                    <a:pt x="156224" y="162545"/>
                    <a:pt x="162545" y="156223"/>
                    <a:pt x="162545" y="148548"/>
                  </a:cubicBezTo>
                  <a:lnTo>
                    <a:pt x="162545" y="13997"/>
                  </a:lnTo>
                  <a:cubicBezTo>
                    <a:pt x="162545" y="6321"/>
                    <a:pt x="156336" y="0"/>
                    <a:pt x="148547" y="0"/>
                  </a:cubicBezTo>
                  <a:lnTo>
                    <a:pt x="148547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54">
              <a:extLst>
                <a:ext uri="{FF2B5EF4-FFF2-40B4-BE49-F238E27FC236}">
                  <a16:creationId xmlns:a16="http://schemas.microsoft.com/office/drawing/2014/main" id="{4855F8CB-CDBB-4DDB-B2C6-B456A7649EC0}"/>
                </a:ext>
              </a:extLst>
            </p:cNvPr>
            <p:cNvSpPr/>
            <p:nvPr/>
          </p:nvSpPr>
          <p:spPr>
            <a:xfrm>
              <a:off x="10231009" y="2349729"/>
              <a:ext cx="195053" cy="121825"/>
            </a:xfrm>
            <a:custGeom>
              <a:avLst/>
              <a:gdLst>
                <a:gd name="connsiteX0" fmla="*/ 160964 w 195053"/>
                <a:gd name="connsiteY0" fmla="*/ 63354 h 121825"/>
                <a:gd name="connsiteX1" fmla="*/ 132406 w 195053"/>
                <a:gd name="connsiteY1" fmla="*/ 14252 h 121825"/>
                <a:gd name="connsiteX2" fmla="*/ 123827 w 195053"/>
                <a:gd name="connsiteY2" fmla="*/ 11995 h 121825"/>
                <a:gd name="connsiteX3" fmla="*/ 121569 w 195053"/>
                <a:gd name="connsiteY3" fmla="*/ 14252 h 121825"/>
                <a:gd name="connsiteX4" fmla="*/ 100687 w 195053"/>
                <a:gd name="connsiteY4" fmla="*/ 50147 h 121825"/>
                <a:gd name="connsiteX5" fmla="*/ 73371 w 195053"/>
                <a:gd name="connsiteY5" fmla="*/ 3077 h 121825"/>
                <a:gd name="connsiteX6" fmla="*/ 64792 w 195053"/>
                <a:gd name="connsiteY6" fmla="*/ 820 h 121825"/>
                <a:gd name="connsiteX7" fmla="*/ 62534 w 195053"/>
                <a:gd name="connsiteY7" fmla="*/ 3077 h 121825"/>
                <a:gd name="connsiteX8" fmla="*/ 33976 w 195053"/>
                <a:gd name="connsiteY8" fmla="*/ 52179 h 121825"/>
                <a:gd name="connsiteX9" fmla="*/ 0 w 195053"/>
                <a:gd name="connsiteY9" fmla="*/ 110650 h 121825"/>
                <a:gd name="connsiteX10" fmla="*/ 65582 w 195053"/>
                <a:gd name="connsiteY10" fmla="*/ 110650 h 121825"/>
                <a:gd name="connsiteX11" fmla="*/ 59035 w 195053"/>
                <a:gd name="connsiteY11" fmla="*/ 121825 h 121825"/>
                <a:gd name="connsiteX12" fmla="*/ 195053 w 195053"/>
                <a:gd name="connsiteY12" fmla="*/ 121825 h 121825"/>
                <a:gd name="connsiteX13" fmla="*/ 160964 w 195053"/>
                <a:gd name="connsiteY13" fmla="*/ 63354 h 121825"/>
                <a:gd name="connsiteX14" fmla="*/ 160964 w 195053"/>
                <a:gd name="connsiteY14" fmla="*/ 6335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053" h="121825">
                  <a:moveTo>
                    <a:pt x="160964" y="63354"/>
                  </a:moveTo>
                  <a:lnTo>
                    <a:pt x="132406" y="14252"/>
                  </a:lnTo>
                  <a:cubicBezTo>
                    <a:pt x="130712" y="11317"/>
                    <a:pt x="126875" y="10301"/>
                    <a:pt x="123827" y="11995"/>
                  </a:cubicBezTo>
                  <a:cubicBezTo>
                    <a:pt x="122924" y="12559"/>
                    <a:pt x="122134" y="13349"/>
                    <a:pt x="121569" y="14252"/>
                  </a:cubicBezTo>
                  <a:lnTo>
                    <a:pt x="100687" y="50147"/>
                  </a:lnTo>
                  <a:lnTo>
                    <a:pt x="73371" y="3077"/>
                  </a:lnTo>
                  <a:cubicBezTo>
                    <a:pt x="71677" y="142"/>
                    <a:pt x="67839" y="-874"/>
                    <a:pt x="64792" y="820"/>
                  </a:cubicBezTo>
                  <a:cubicBezTo>
                    <a:pt x="63889" y="1384"/>
                    <a:pt x="63099" y="2174"/>
                    <a:pt x="62534" y="3077"/>
                  </a:cubicBezTo>
                  <a:lnTo>
                    <a:pt x="33976" y="52179"/>
                  </a:lnTo>
                  <a:lnTo>
                    <a:pt x="0" y="110650"/>
                  </a:lnTo>
                  <a:lnTo>
                    <a:pt x="65582" y="110650"/>
                  </a:lnTo>
                  <a:lnTo>
                    <a:pt x="59035" y="121825"/>
                  </a:lnTo>
                  <a:lnTo>
                    <a:pt x="195053" y="121825"/>
                  </a:lnTo>
                  <a:lnTo>
                    <a:pt x="160964" y="63354"/>
                  </a:lnTo>
                  <a:lnTo>
                    <a:pt x="160964" y="63354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55">
              <a:extLst>
                <a:ext uri="{FF2B5EF4-FFF2-40B4-BE49-F238E27FC236}">
                  <a16:creationId xmlns:a16="http://schemas.microsoft.com/office/drawing/2014/main" id="{AFE1EBCD-2917-43A0-956C-F4B3F40E3A57}"/>
                </a:ext>
              </a:extLst>
            </p:cNvPr>
            <p:cNvSpPr/>
            <p:nvPr/>
          </p:nvSpPr>
          <p:spPr>
            <a:xfrm>
              <a:off x="10362511" y="2298286"/>
              <a:ext cx="39282" cy="39281"/>
            </a:xfrm>
            <a:custGeom>
              <a:avLst/>
              <a:gdLst>
                <a:gd name="connsiteX0" fmla="*/ 39282 w 39282"/>
                <a:gd name="connsiteY0" fmla="*/ 19641 h 39281"/>
                <a:gd name="connsiteX1" fmla="*/ 19641 w 39282"/>
                <a:gd name="connsiteY1" fmla="*/ 39282 h 39281"/>
                <a:gd name="connsiteX2" fmla="*/ 0 w 39282"/>
                <a:gd name="connsiteY2" fmla="*/ 19641 h 39281"/>
                <a:gd name="connsiteX3" fmla="*/ 19641 w 39282"/>
                <a:gd name="connsiteY3" fmla="*/ 0 h 39281"/>
                <a:gd name="connsiteX4" fmla="*/ 39282 w 39282"/>
                <a:gd name="connsiteY4" fmla="*/ 19641 h 39281"/>
                <a:gd name="connsiteX5" fmla="*/ 39282 w 39282"/>
                <a:gd name="connsiteY5" fmla="*/ 19641 h 3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282" h="39281">
                  <a:moveTo>
                    <a:pt x="39282" y="19641"/>
                  </a:moveTo>
                  <a:cubicBezTo>
                    <a:pt x="39282" y="30477"/>
                    <a:pt x="30477" y="39282"/>
                    <a:pt x="19641" y="39282"/>
                  </a:cubicBezTo>
                  <a:cubicBezTo>
                    <a:pt x="8805" y="39282"/>
                    <a:pt x="0" y="30477"/>
                    <a:pt x="0" y="19641"/>
                  </a:cubicBezTo>
                  <a:cubicBezTo>
                    <a:pt x="0" y="8804"/>
                    <a:pt x="8805" y="0"/>
                    <a:pt x="19641" y="0"/>
                  </a:cubicBezTo>
                  <a:cubicBezTo>
                    <a:pt x="30477" y="0"/>
                    <a:pt x="39282" y="8804"/>
                    <a:pt x="39282" y="19641"/>
                  </a:cubicBezTo>
                  <a:lnTo>
                    <a:pt x="39282" y="19641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56">
              <a:extLst>
                <a:ext uri="{FF2B5EF4-FFF2-40B4-BE49-F238E27FC236}">
                  <a16:creationId xmlns:a16="http://schemas.microsoft.com/office/drawing/2014/main" id="{92ACB18A-B4CD-4D59-9F38-EAC027EDB6A7}"/>
                </a:ext>
              </a:extLst>
            </p:cNvPr>
            <p:cNvSpPr/>
            <p:nvPr/>
          </p:nvSpPr>
          <p:spPr>
            <a:xfrm>
              <a:off x="10765938" y="2658480"/>
              <a:ext cx="147757" cy="269440"/>
            </a:xfrm>
            <a:custGeom>
              <a:avLst/>
              <a:gdLst>
                <a:gd name="connsiteX0" fmla="*/ 147419 w 147757"/>
                <a:gd name="connsiteY0" fmla="*/ 53279 h 269440"/>
                <a:gd name="connsiteX1" fmla="*/ 145951 w 147757"/>
                <a:gd name="connsiteY1" fmla="*/ 17158 h 269440"/>
                <a:gd name="connsiteX2" fmla="*/ 144823 w 147757"/>
                <a:gd name="connsiteY2" fmla="*/ 0 h 269440"/>
                <a:gd name="connsiteX3" fmla="*/ 13997 w 147757"/>
                <a:gd name="connsiteY3" fmla="*/ 0 h 269440"/>
                <a:gd name="connsiteX4" fmla="*/ 0 w 147757"/>
                <a:gd name="connsiteY4" fmla="*/ 13997 h 269440"/>
                <a:gd name="connsiteX5" fmla="*/ 0 w 147757"/>
                <a:gd name="connsiteY5" fmla="*/ 255443 h 269440"/>
                <a:gd name="connsiteX6" fmla="*/ 452 w 147757"/>
                <a:gd name="connsiteY6" fmla="*/ 258717 h 269440"/>
                <a:gd name="connsiteX7" fmla="*/ 13997 w 147757"/>
                <a:gd name="connsiteY7" fmla="*/ 269440 h 269440"/>
                <a:gd name="connsiteX8" fmla="*/ 134664 w 147757"/>
                <a:gd name="connsiteY8" fmla="*/ 269440 h 269440"/>
                <a:gd name="connsiteX9" fmla="*/ 136357 w 147757"/>
                <a:gd name="connsiteY9" fmla="*/ 258717 h 269440"/>
                <a:gd name="connsiteX10" fmla="*/ 137373 w 147757"/>
                <a:gd name="connsiteY10" fmla="*/ 252283 h 269440"/>
                <a:gd name="connsiteX11" fmla="*/ 139518 w 147757"/>
                <a:gd name="connsiteY11" fmla="*/ 237044 h 269440"/>
                <a:gd name="connsiteX12" fmla="*/ 142001 w 147757"/>
                <a:gd name="connsiteY12" fmla="*/ 216162 h 269440"/>
                <a:gd name="connsiteX13" fmla="*/ 147307 w 147757"/>
                <a:gd name="connsiteY13" fmla="*/ 140195 h 269440"/>
                <a:gd name="connsiteX14" fmla="*/ 147307 w 147757"/>
                <a:gd name="connsiteY14" fmla="*/ 140195 h 269440"/>
                <a:gd name="connsiteX15" fmla="*/ 147758 w 147757"/>
                <a:gd name="connsiteY15" fmla="*/ 111185 h 269440"/>
                <a:gd name="connsiteX16" fmla="*/ 147758 w 147757"/>
                <a:gd name="connsiteY16" fmla="*/ 73709 h 269440"/>
                <a:gd name="connsiteX17" fmla="*/ 147419 w 147757"/>
                <a:gd name="connsiteY17" fmla="*/ 53279 h 269440"/>
                <a:gd name="connsiteX18" fmla="*/ 147419 w 147757"/>
                <a:gd name="connsiteY18" fmla="*/ 53279 h 26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757" h="269440">
                  <a:moveTo>
                    <a:pt x="147419" y="53279"/>
                  </a:moveTo>
                  <a:cubicBezTo>
                    <a:pt x="147194" y="41201"/>
                    <a:pt x="146742" y="29123"/>
                    <a:pt x="145951" y="17158"/>
                  </a:cubicBezTo>
                  <a:cubicBezTo>
                    <a:pt x="145613" y="11401"/>
                    <a:pt x="145274" y="5757"/>
                    <a:pt x="144823" y="0"/>
                  </a:cubicBezTo>
                  <a:lnTo>
                    <a:pt x="13997" y="0"/>
                  </a:lnTo>
                  <a:cubicBezTo>
                    <a:pt x="6321" y="0"/>
                    <a:pt x="113" y="6321"/>
                    <a:pt x="0" y="13997"/>
                  </a:cubicBezTo>
                  <a:lnTo>
                    <a:pt x="0" y="255443"/>
                  </a:lnTo>
                  <a:cubicBezTo>
                    <a:pt x="0" y="256572"/>
                    <a:pt x="113" y="257701"/>
                    <a:pt x="452" y="258717"/>
                  </a:cubicBezTo>
                  <a:cubicBezTo>
                    <a:pt x="1919" y="265038"/>
                    <a:pt x="7563" y="269440"/>
                    <a:pt x="13997" y="269440"/>
                  </a:cubicBezTo>
                  <a:lnTo>
                    <a:pt x="134664" y="269440"/>
                  </a:lnTo>
                  <a:cubicBezTo>
                    <a:pt x="135229" y="265828"/>
                    <a:pt x="135906" y="262216"/>
                    <a:pt x="136357" y="258717"/>
                  </a:cubicBezTo>
                  <a:cubicBezTo>
                    <a:pt x="136696" y="256572"/>
                    <a:pt x="137034" y="254428"/>
                    <a:pt x="137373" y="252283"/>
                  </a:cubicBezTo>
                  <a:cubicBezTo>
                    <a:pt x="138164" y="247203"/>
                    <a:pt x="138841" y="242124"/>
                    <a:pt x="139518" y="237044"/>
                  </a:cubicBezTo>
                  <a:cubicBezTo>
                    <a:pt x="140421" y="230159"/>
                    <a:pt x="141324" y="223160"/>
                    <a:pt x="142001" y="216162"/>
                  </a:cubicBezTo>
                  <a:cubicBezTo>
                    <a:pt x="144710" y="191103"/>
                    <a:pt x="146516" y="165818"/>
                    <a:pt x="147307" y="140195"/>
                  </a:cubicBezTo>
                  <a:lnTo>
                    <a:pt x="147307" y="140195"/>
                  </a:lnTo>
                  <a:cubicBezTo>
                    <a:pt x="147532" y="130600"/>
                    <a:pt x="147758" y="120893"/>
                    <a:pt x="147758" y="111185"/>
                  </a:cubicBezTo>
                  <a:lnTo>
                    <a:pt x="147758" y="73709"/>
                  </a:lnTo>
                  <a:cubicBezTo>
                    <a:pt x="147645" y="66937"/>
                    <a:pt x="147645" y="60051"/>
                    <a:pt x="147419" y="53279"/>
                  </a:cubicBezTo>
                  <a:lnTo>
                    <a:pt x="147419" y="53279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57">
              <a:extLst>
                <a:ext uri="{FF2B5EF4-FFF2-40B4-BE49-F238E27FC236}">
                  <a16:creationId xmlns:a16="http://schemas.microsoft.com/office/drawing/2014/main" id="{32D6182A-0628-42D0-B603-583F8881F641}"/>
                </a:ext>
              </a:extLst>
            </p:cNvPr>
            <p:cNvSpPr/>
            <p:nvPr/>
          </p:nvSpPr>
          <p:spPr>
            <a:xfrm>
              <a:off x="10782193" y="2676089"/>
              <a:ext cx="131390" cy="235802"/>
            </a:xfrm>
            <a:custGeom>
              <a:avLst/>
              <a:gdLst>
                <a:gd name="connsiteX0" fmla="*/ 131164 w 131390"/>
                <a:gd name="connsiteY0" fmla="*/ 36234 h 235802"/>
                <a:gd name="connsiteX1" fmla="*/ 129697 w 131390"/>
                <a:gd name="connsiteY1" fmla="*/ 0 h 235802"/>
                <a:gd name="connsiteX2" fmla="*/ 13997 w 131390"/>
                <a:gd name="connsiteY2" fmla="*/ 0 h 235802"/>
                <a:gd name="connsiteX3" fmla="*/ 0 w 131390"/>
                <a:gd name="connsiteY3" fmla="*/ 14110 h 235802"/>
                <a:gd name="connsiteX4" fmla="*/ 0 w 131390"/>
                <a:gd name="connsiteY4" fmla="*/ 221693 h 235802"/>
                <a:gd name="connsiteX5" fmla="*/ 13997 w 131390"/>
                <a:gd name="connsiteY5" fmla="*/ 235803 h 235802"/>
                <a:gd name="connsiteX6" fmla="*/ 121006 w 131390"/>
                <a:gd name="connsiteY6" fmla="*/ 235803 h 235802"/>
                <a:gd name="connsiteX7" fmla="*/ 123151 w 131390"/>
                <a:gd name="connsiteY7" fmla="*/ 220564 h 235802"/>
                <a:gd name="connsiteX8" fmla="*/ 125634 w 131390"/>
                <a:gd name="connsiteY8" fmla="*/ 199682 h 235802"/>
                <a:gd name="connsiteX9" fmla="*/ 130939 w 131390"/>
                <a:gd name="connsiteY9" fmla="*/ 123602 h 235802"/>
                <a:gd name="connsiteX10" fmla="*/ 130939 w 131390"/>
                <a:gd name="connsiteY10" fmla="*/ 123602 h 235802"/>
                <a:gd name="connsiteX11" fmla="*/ 131390 w 131390"/>
                <a:gd name="connsiteY11" fmla="*/ 94479 h 235802"/>
                <a:gd name="connsiteX12" fmla="*/ 131390 w 131390"/>
                <a:gd name="connsiteY12" fmla="*/ 57004 h 235802"/>
                <a:gd name="connsiteX13" fmla="*/ 131164 w 131390"/>
                <a:gd name="connsiteY13" fmla="*/ 36234 h 235802"/>
                <a:gd name="connsiteX14" fmla="*/ 131164 w 131390"/>
                <a:gd name="connsiteY14" fmla="*/ 36234 h 2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390" h="235802">
                  <a:moveTo>
                    <a:pt x="131164" y="36234"/>
                  </a:moveTo>
                  <a:cubicBezTo>
                    <a:pt x="130939" y="24156"/>
                    <a:pt x="130487" y="12078"/>
                    <a:pt x="129697" y="0"/>
                  </a:cubicBezTo>
                  <a:lnTo>
                    <a:pt x="13997" y="0"/>
                  </a:lnTo>
                  <a:cubicBezTo>
                    <a:pt x="6209" y="0"/>
                    <a:pt x="0" y="6321"/>
                    <a:pt x="0" y="14110"/>
                  </a:cubicBezTo>
                  <a:lnTo>
                    <a:pt x="0" y="221693"/>
                  </a:lnTo>
                  <a:cubicBezTo>
                    <a:pt x="0" y="229481"/>
                    <a:pt x="6321" y="235803"/>
                    <a:pt x="13997" y="235803"/>
                  </a:cubicBezTo>
                  <a:lnTo>
                    <a:pt x="121006" y="235803"/>
                  </a:lnTo>
                  <a:cubicBezTo>
                    <a:pt x="121796" y="230723"/>
                    <a:pt x="122473" y="225644"/>
                    <a:pt x="123151" y="220564"/>
                  </a:cubicBezTo>
                  <a:cubicBezTo>
                    <a:pt x="124053" y="213678"/>
                    <a:pt x="124956" y="206680"/>
                    <a:pt x="125634" y="199682"/>
                  </a:cubicBezTo>
                  <a:cubicBezTo>
                    <a:pt x="128342" y="174623"/>
                    <a:pt x="130149" y="149225"/>
                    <a:pt x="130939" y="123602"/>
                  </a:cubicBezTo>
                  <a:lnTo>
                    <a:pt x="130939" y="123602"/>
                  </a:lnTo>
                  <a:cubicBezTo>
                    <a:pt x="131164" y="113894"/>
                    <a:pt x="131390" y="104300"/>
                    <a:pt x="131390" y="94479"/>
                  </a:cubicBezTo>
                  <a:lnTo>
                    <a:pt x="131390" y="57004"/>
                  </a:lnTo>
                  <a:cubicBezTo>
                    <a:pt x="131390" y="49892"/>
                    <a:pt x="131390" y="43007"/>
                    <a:pt x="131164" y="36234"/>
                  </a:cubicBezTo>
                  <a:lnTo>
                    <a:pt x="131164" y="36234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58">
              <a:extLst>
                <a:ext uri="{FF2B5EF4-FFF2-40B4-BE49-F238E27FC236}">
                  <a16:creationId xmlns:a16="http://schemas.microsoft.com/office/drawing/2014/main" id="{CB7BD07B-9B92-4A09-A771-ABF74C3FA893}"/>
                </a:ext>
              </a:extLst>
            </p:cNvPr>
            <p:cNvSpPr/>
            <p:nvPr/>
          </p:nvSpPr>
          <p:spPr>
            <a:xfrm>
              <a:off x="10818765" y="2712662"/>
              <a:ext cx="94930" cy="162544"/>
            </a:xfrm>
            <a:custGeom>
              <a:avLst/>
              <a:gdLst>
                <a:gd name="connsiteX0" fmla="*/ 94592 w 94930"/>
                <a:gd name="connsiteY0" fmla="*/ 0 h 162544"/>
                <a:gd name="connsiteX1" fmla="*/ 13997 w 94930"/>
                <a:gd name="connsiteY1" fmla="*/ 0 h 162544"/>
                <a:gd name="connsiteX2" fmla="*/ 0 w 94930"/>
                <a:gd name="connsiteY2" fmla="*/ 13997 h 162544"/>
                <a:gd name="connsiteX3" fmla="*/ 0 w 94930"/>
                <a:gd name="connsiteY3" fmla="*/ 148548 h 162544"/>
                <a:gd name="connsiteX4" fmla="*/ 13997 w 94930"/>
                <a:gd name="connsiteY4" fmla="*/ 162545 h 162544"/>
                <a:gd name="connsiteX5" fmla="*/ 89174 w 94930"/>
                <a:gd name="connsiteY5" fmla="*/ 162545 h 162544"/>
                <a:gd name="connsiteX6" fmla="*/ 94480 w 94930"/>
                <a:gd name="connsiteY6" fmla="*/ 86803 h 162544"/>
                <a:gd name="connsiteX7" fmla="*/ 94480 w 94930"/>
                <a:gd name="connsiteY7" fmla="*/ 86803 h 162544"/>
                <a:gd name="connsiteX8" fmla="*/ 94931 w 94930"/>
                <a:gd name="connsiteY8" fmla="*/ 57794 h 162544"/>
                <a:gd name="connsiteX9" fmla="*/ 94931 w 94930"/>
                <a:gd name="connsiteY9" fmla="*/ 20431 h 162544"/>
                <a:gd name="connsiteX10" fmla="*/ 94592 w 94930"/>
                <a:gd name="connsiteY10" fmla="*/ 0 h 162544"/>
                <a:gd name="connsiteX11" fmla="*/ 94592 w 94930"/>
                <a:gd name="connsiteY11" fmla="*/ 0 h 16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930" h="162544">
                  <a:moveTo>
                    <a:pt x="94592" y="0"/>
                  </a:moveTo>
                  <a:lnTo>
                    <a:pt x="13997" y="0"/>
                  </a:lnTo>
                  <a:cubicBezTo>
                    <a:pt x="6322" y="0"/>
                    <a:pt x="0" y="6321"/>
                    <a:pt x="0" y="13997"/>
                  </a:cubicBezTo>
                  <a:lnTo>
                    <a:pt x="0" y="148548"/>
                  </a:lnTo>
                  <a:cubicBezTo>
                    <a:pt x="0" y="156223"/>
                    <a:pt x="6209" y="162545"/>
                    <a:pt x="13997" y="162545"/>
                  </a:cubicBezTo>
                  <a:lnTo>
                    <a:pt x="89174" y="162545"/>
                  </a:lnTo>
                  <a:cubicBezTo>
                    <a:pt x="91883" y="137598"/>
                    <a:pt x="93689" y="112314"/>
                    <a:pt x="94480" y="86803"/>
                  </a:cubicBezTo>
                  <a:lnTo>
                    <a:pt x="94480" y="86803"/>
                  </a:lnTo>
                  <a:cubicBezTo>
                    <a:pt x="94705" y="77209"/>
                    <a:pt x="94931" y="67501"/>
                    <a:pt x="94931" y="57794"/>
                  </a:cubicBezTo>
                  <a:lnTo>
                    <a:pt x="94931" y="20431"/>
                  </a:lnTo>
                  <a:cubicBezTo>
                    <a:pt x="94818" y="13545"/>
                    <a:pt x="94818" y="6773"/>
                    <a:pt x="94592" y="0"/>
                  </a:cubicBezTo>
                  <a:lnTo>
                    <a:pt x="94592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59">
              <a:extLst>
                <a:ext uri="{FF2B5EF4-FFF2-40B4-BE49-F238E27FC236}">
                  <a16:creationId xmlns:a16="http://schemas.microsoft.com/office/drawing/2014/main" id="{FAE67F95-7C0D-4F38-86F9-AA39CA083DDB}"/>
                </a:ext>
              </a:extLst>
            </p:cNvPr>
            <p:cNvSpPr/>
            <p:nvPr/>
          </p:nvSpPr>
          <p:spPr>
            <a:xfrm>
              <a:off x="10798560" y="2773699"/>
              <a:ext cx="115022" cy="121825"/>
            </a:xfrm>
            <a:custGeom>
              <a:avLst/>
              <a:gdLst>
                <a:gd name="connsiteX0" fmla="*/ 115023 w 115022"/>
                <a:gd name="connsiteY0" fmla="*/ 25427 h 121825"/>
                <a:gd name="connsiteX1" fmla="*/ 109718 w 115022"/>
                <a:gd name="connsiteY1" fmla="*/ 101056 h 121825"/>
                <a:gd name="connsiteX2" fmla="*/ 107234 w 115022"/>
                <a:gd name="connsiteY2" fmla="*/ 121825 h 121825"/>
                <a:gd name="connsiteX3" fmla="*/ 59035 w 115022"/>
                <a:gd name="connsiteY3" fmla="*/ 121825 h 121825"/>
                <a:gd name="connsiteX4" fmla="*/ 65582 w 115022"/>
                <a:gd name="connsiteY4" fmla="*/ 110650 h 121825"/>
                <a:gd name="connsiteX5" fmla="*/ 0 w 115022"/>
                <a:gd name="connsiteY5" fmla="*/ 110650 h 121825"/>
                <a:gd name="connsiteX6" fmla="*/ 19980 w 115022"/>
                <a:gd name="connsiteY6" fmla="*/ 76222 h 121825"/>
                <a:gd name="connsiteX7" fmla="*/ 33976 w 115022"/>
                <a:gd name="connsiteY7" fmla="*/ 52179 h 121825"/>
                <a:gd name="connsiteX8" fmla="*/ 62534 w 115022"/>
                <a:gd name="connsiteY8" fmla="*/ 3077 h 121825"/>
                <a:gd name="connsiteX9" fmla="*/ 71000 w 115022"/>
                <a:gd name="connsiteY9" fmla="*/ 820 h 121825"/>
                <a:gd name="connsiteX10" fmla="*/ 73371 w 115022"/>
                <a:gd name="connsiteY10" fmla="*/ 3077 h 121825"/>
                <a:gd name="connsiteX11" fmla="*/ 100687 w 115022"/>
                <a:gd name="connsiteY11" fmla="*/ 50147 h 121825"/>
                <a:gd name="connsiteX12" fmla="*/ 115023 w 115022"/>
                <a:gd name="connsiteY12" fmla="*/ 25427 h 121825"/>
                <a:gd name="connsiteX13" fmla="*/ 115023 w 115022"/>
                <a:gd name="connsiteY13" fmla="*/ 25427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022" h="121825">
                  <a:moveTo>
                    <a:pt x="115023" y="25427"/>
                  </a:moveTo>
                  <a:cubicBezTo>
                    <a:pt x="114233" y="50938"/>
                    <a:pt x="112427" y="76109"/>
                    <a:pt x="109718" y="101056"/>
                  </a:cubicBezTo>
                  <a:cubicBezTo>
                    <a:pt x="108928" y="108054"/>
                    <a:pt x="108138" y="114939"/>
                    <a:pt x="107234" y="121825"/>
                  </a:cubicBezTo>
                  <a:lnTo>
                    <a:pt x="59035" y="121825"/>
                  </a:lnTo>
                  <a:lnTo>
                    <a:pt x="65582" y="110650"/>
                  </a:lnTo>
                  <a:lnTo>
                    <a:pt x="0" y="110650"/>
                  </a:lnTo>
                  <a:lnTo>
                    <a:pt x="19980" y="76222"/>
                  </a:lnTo>
                  <a:lnTo>
                    <a:pt x="33976" y="52179"/>
                  </a:lnTo>
                  <a:lnTo>
                    <a:pt x="62534" y="3077"/>
                  </a:lnTo>
                  <a:cubicBezTo>
                    <a:pt x="64228" y="142"/>
                    <a:pt x="68066" y="-874"/>
                    <a:pt x="71000" y="820"/>
                  </a:cubicBezTo>
                  <a:cubicBezTo>
                    <a:pt x="72016" y="1384"/>
                    <a:pt x="72807" y="2174"/>
                    <a:pt x="73371" y="3077"/>
                  </a:cubicBezTo>
                  <a:lnTo>
                    <a:pt x="100687" y="50147"/>
                  </a:lnTo>
                  <a:lnTo>
                    <a:pt x="115023" y="25427"/>
                  </a:lnTo>
                  <a:lnTo>
                    <a:pt x="115023" y="25427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60">
              <a:extLst>
                <a:ext uri="{FF2B5EF4-FFF2-40B4-BE49-F238E27FC236}">
                  <a16:creationId xmlns:a16="http://schemas.microsoft.com/office/drawing/2014/main" id="{48188C17-E2DE-4690-8A27-B0A44DA6D637}"/>
                </a:ext>
              </a:extLst>
            </p:cNvPr>
            <p:cNvSpPr/>
            <p:nvPr/>
          </p:nvSpPr>
          <p:spPr>
            <a:xfrm>
              <a:off x="10113051" y="2070610"/>
              <a:ext cx="564842" cy="31154"/>
            </a:xfrm>
            <a:custGeom>
              <a:avLst/>
              <a:gdLst>
                <a:gd name="connsiteX0" fmla="*/ 564842 w 564842"/>
                <a:gd name="connsiteY0" fmla="*/ 31154 h 31154"/>
                <a:gd name="connsiteX1" fmla="*/ 0 w 564842"/>
                <a:gd name="connsiteY1" fmla="*/ 31154 h 31154"/>
                <a:gd name="connsiteX2" fmla="*/ 0 w 564842"/>
                <a:gd name="connsiteY2" fmla="*/ 0 h 31154"/>
                <a:gd name="connsiteX3" fmla="*/ 536849 w 564842"/>
                <a:gd name="connsiteY3" fmla="*/ 0 h 31154"/>
                <a:gd name="connsiteX4" fmla="*/ 564842 w 564842"/>
                <a:gd name="connsiteY4" fmla="*/ 31154 h 31154"/>
                <a:gd name="connsiteX5" fmla="*/ 564842 w 564842"/>
                <a:gd name="connsiteY5" fmla="*/ 31154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842" h="31154">
                  <a:moveTo>
                    <a:pt x="564842" y="31154"/>
                  </a:moveTo>
                  <a:lnTo>
                    <a:pt x="0" y="31154"/>
                  </a:lnTo>
                  <a:lnTo>
                    <a:pt x="0" y="0"/>
                  </a:lnTo>
                  <a:lnTo>
                    <a:pt x="536849" y="0"/>
                  </a:lnTo>
                  <a:cubicBezTo>
                    <a:pt x="546443" y="10159"/>
                    <a:pt x="555699" y="20544"/>
                    <a:pt x="564842" y="31154"/>
                  </a:cubicBezTo>
                  <a:lnTo>
                    <a:pt x="564842" y="31154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61">
              <a:extLst>
                <a:ext uri="{FF2B5EF4-FFF2-40B4-BE49-F238E27FC236}">
                  <a16:creationId xmlns:a16="http://schemas.microsoft.com/office/drawing/2014/main" id="{B6E13A01-A113-43E4-B6C5-AF164E7A8B51}"/>
                </a:ext>
              </a:extLst>
            </p:cNvPr>
            <p:cNvSpPr/>
            <p:nvPr/>
          </p:nvSpPr>
          <p:spPr>
            <a:xfrm>
              <a:off x="10412403" y="1887748"/>
              <a:ext cx="67726" cy="190989"/>
            </a:xfrm>
            <a:custGeom>
              <a:avLst/>
              <a:gdLst>
                <a:gd name="connsiteX0" fmla="*/ 0 w 67726"/>
                <a:gd name="connsiteY0" fmla="*/ 0 h 190989"/>
                <a:gd name="connsiteX1" fmla="*/ 67727 w 67726"/>
                <a:gd name="connsiteY1" fmla="*/ 40636 h 190989"/>
                <a:gd name="connsiteX2" fmla="*/ 67727 w 67726"/>
                <a:gd name="connsiteY2" fmla="*/ 190990 h 190989"/>
                <a:gd name="connsiteX3" fmla="*/ 0 w 67726"/>
                <a:gd name="connsiteY3" fmla="*/ 190990 h 190989"/>
                <a:gd name="connsiteX4" fmla="*/ 0 w 67726"/>
                <a:gd name="connsiteY4" fmla="*/ 0 h 190989"/>
                <a:gd name="connsiteX5" fmla="*/ 0 w 67726"/>
                <a:gd name="connsiteY5" fmla="*/ 0 h 19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26" h="190989">
                  <a:moveTo>
                    <a:pt x="0" y="0"/>
                  </a:moveTo>
                  <a:cubicBezTo>
                    <a:pt x="23141" y="12642"/>
                    <a:pt x="45716" y="26188"/>
                    <a:pt x="67727" y="40636"/>
                  </a:cubicBezTo>
                  <a:lnTo>
                    <a:pt x="67727" y="190990"/>
                  </a:lnTo>
                  <a:lnTo>
                    <a:pt x="0" y="19099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62">
              <a:extLst>
                <a:ext uri="{FF2B5EF4-FFF2-40B4-BE49-F238E27FC236}">
                  <a16:creationId xmlns:a16="http://schemas.microsoft.com/office/drawing/2014/main" id="{F4768AEA-C1CF-40FC-B704-353D815D0AF3}"/>
                </a:ext>
              </a:extLst>
            </p:cNvPr>
            <p:cNvSpPr/>
            <p:nvPr/>
          </p:nvSpPr>
          <p:spPr>
            <a:xfrm>
              <a:off x="10412629" y="1989451"/>
              <a:ext cx="67726" cy="31154"/>
            </a:xfrm>
            <a:custGeom>
              <a:avLst/>
              <a:gdLst>
                <a:gd name="connsiteX0" fmla="*/ 0 w 67726"/>
                <a:gd name="connsiteY0" fmla="*/ 0 h 31154"/>
                <a:gd name="connsiteX1" fmla="*/ 67727 w 67726"/>
                <a:gd name="connsiteY1" fmla="*/ 0 h 31154"/>
                <a:gd name="connsiteX2" fmla="*/ 67727 w 67726"/>
                <a:gd name="connsiteY2" fmla="*/ 31154 h 31154"/>
                <a:gd name="connsiteX3" fmla="*/ 0 w 67726"/>
                <a:gd name="connsiteY3" fmla="*/ 31154 h 31154"/>
                <a:gd name="connsiteX4" fmla="*/ 0 w 67726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31154">
                  <a:moveTo>
                    <a:pt x="0" y="0"/>
                  </a:moveTo>
                  <a:lnTo>
                    <a:pt x="67727" y="0"/>
                  </a:lnTo>
                  <a:lnTo>
                    <a:pt x="67727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63">
              <a:extLst>
                <a:ext uri="{FF2B5EF4-FFF2-40B4-BE49-F238E27FC236}">
                  <a16:creationId xmlns:a16="http://schemas.microsoft.com/office/drawing/2014/main" id="{0C6CB7A5-DED8-42B8-B5A9-D5EB9B0CF71A}"/>
                </a:ext>
              </a:extLst>
            </p:cNvPr>
            <p:cNvSpPr/>
            <p:nvPr/>
          </p:nvSpPr>
          <p:spPr>
            <a:xfrm>
              <a:off x="10516703" y="1954120"/>
              <a:ext cx="66372" cy="124617"/>
            </a:xfrm>
            <a:custGeom>
              <a:avLst/>
              <a:gdLst>
                <a:gd name="connsiteX0" fmla="*/ 66372 w 66372"/>
                <a:gd name="connsiteY0" fmla="*/ 53504 h 124617"/>
                <a:gd name="connsiteX1" fmla="*/ 66372 w 66372"/>
                <a:gd name="connsiteY1" fmla="*/ 124618 h 124617"/>
                <a:gd name="connsiteX2" fmla="*/ 0 w 66372"/>
                <a:gd name="connsiteY2" fmla="*/ 124618 h 124617"/>
                <a:gd name="connsiteX3" fmla="*/ 0 w 66372"/>
                <a:gd name="connsiteY3" fmla="*/ 0 h 124617"/>
                <a:gd name="connsiteX4" fmla="*/ 45377 w 66372"/>
                <a:gd name="connsiteY4" fmla="*/ 35444 h 124617"/>
                <a:gd name="connsiteX5" fmla="*/ 66372 w 66372"/>
                <a:gd name="connsiteY5" fmla="*/ 53504 h 124617"/>
                <a:gd name="connsiteX6" fmla="*/ 66372 w 66372"/>
                <a:gd name="connsiteY6" fmla="*/ 53504 h 12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372" h="124617">
                  <a:moveTo>
                    <a:pt x="66372" y="53504"/>
                  </a:moveTo>
                  <a:lnTo>
                    <a:pt x="66372" y="124618"/>
                  </a:lnTo>
                  <a:lnTo>
                    <a:pt x="0" y="124618"/>
                  </a:lnTo>
                  <a:lnTo>
                    <a:pt x="0" y="0"/>
                  </a:lnTo>
                  <a:cubicBezTo>
                    <a:pt x="15464" y="11401"/>
                    <a:pt x="30590" y="23253"/>
                    <a:pt x="45377" y="35444"/>
                  </a:cubicBezTo>
                  <a:cubicBezTo>
                    <a:pt x="52488" y="41426"/>
                    <a:pt x="59486" y="47409"/>
                    <a:pt x="66372" y="53504"/>
                  </a:cubicBezTo>
                  <a:lnTo>
                    <a:pt x="66372" y="53504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64">
              <a:extLst>
                <a:ext uri="{FF2B5EF4-FFF2-40B4-BE49-F238E27FC236}">
                  <a16:creationId xmlns:a16="http://schemas.microsoft.com/office/drawing/2014/main" id="{86C82363-188E-4C56-9129-985C142D32FA}"/>
                </a:ext>
              </a:extLst>
            </p:cNvPr>
            <p:cNvSpPr/>
            <p:nvPr/>
          </p:nvSpPr>
          <p:spPr>
            <a:xfrm>
              <a:off x="10516703" y="1989338"/>
              <a:ext cx="66372" cy="31154"/>
            </a:xfrm>
            <a:custGeom>
              <a:avLst/>
              <a:gdLst>
                <a:gd name="connsiteX0" fmla="*/ 66372 w 66372"/>
                <a:gd name="connsiteY0" fmla="*/ 18399 h 31154"/>
                <a:gd name="connsiteX1" fmla="*/ 66372 w 66372"/>
                <a:gd name="connsiteY1" fmla="*/ 31154 h 31154"/>
                <a:gd name="connsiteX2" fmla="*/ 0 w 66372"/>
                <a:gd name="connsiteY2" fmla="*/ 31154 h 31154"/>
                <a:gd name="connsiteX3" fmla="*/ 0 w 66372"/>
                <a:gd name="connsiteY3" fmla="*/ 0 h 31154"/>
                <a:gd name="connsiteX4" fmla="*/ 45377 w 66372"/>
                <a:gd name="connsiteY4" fmla="*/ 0 h 31154"/>
                <a:gd name="connsiteX5" fmla="*/ 66372 w 66372"/>
                <a:gd name="connsiteY5" fmla="*/ 18399 h 31154"/>
                <a:gd name="connsiteX6" fmla="*/ 66372 w 66372"/>
                <a:gd name="connsiteY6" fmla="*/ 18399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372" h="31154">
                  <a:moveTo>
                    <a:pt x="66372" y="18399"/>
                  </a:moveTo>
                  <a:lnTo>
                    <a:pt x="66372" y="31154"/>
                  </a:lnTo>
                  <a:lnTo>
                    <a:pt x="0" y="31154"/>
                  </a:lnTo>
                  <a:lnTo>
                    <a:pt x="0" y="0"/>
                  </a:lnTo>
                  <a:lnTo>
                    <a:pt x="45377" y="0"/>
                  </a:lnTo>
                  <a:cubicBezTo>
                    <a:pt x="52488" y="5983"/>
                    <a:pt x="59486" y="12078"/>
                    <a:pt x="66372" y="18399"/>
                  </a:cubicBezTo>
                  <a:lnTo>
                    <a:pt x="66372" y="18399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65">
              <a:extLst>
                <a:ext uri="{FF2B5EF4-FFF2-40B4-BE49-F238E27FC236}">
                  <a16:creationId xmlns:a16="http://schemas.microsoft.com/office/drawing/2014/main" id="{BF32434B-6FA5-4EB9-8AA1-882D7A170464}"/>
                </a:ext>
              </a:extLst>
            </p:cNvPr>
            <p:cNvSpPr/>
            <p:nvPr/>
          </p:nvSpPr>
          <p:spPr>
            <a:xfrm>
              <a:off x="10236201" y="1849821"/>
              <a:ext cx="159948" cy="230271"/>
            </a:xfrm>
            <a:custGeom>
              <a:avLst/>
              <a:gdLst>
                <a:gd name="connsiteX0" fmla="*/ 107460 w 159948"/>
                <a:gd name="connsiteY0" fmla="*/ 3951 h 230271"/>
                <a:gd name="connsiteX1" fmla="*/ 159949 w 159948"/>
                <a:gd name="connsiteY1" fmla="*/ 29574 h 230271"/>
                <a:gd name="connsiteX2" fmla="*/ 146064 w 159948"/>
                <a:gd name="connsiteY2" fmla="*/ 57455 h 230271"/>
                <a:gd name="connsiteX3" fmla="*/ 100123 w 159948"/>
                <a:gd name="connsiteY3" fmla="*/ 150128 h 230271"/>
                <a:gd name="connsiteX4" fmla="*/ 86465 w 159948"/>
                <a:gd name="connsiteY4" fmla="*/ 177670 h 230271"/>
                <a:gd name="connsiteX5" fmla="*/ 65018 w 159948"/>
                <a:gd name="connsiteY5" fmla="*/ 220790 h 230271"/>
                <a:gd name="connsiteX6" fmla="*/ 60277 w 159948"/>
                <a:gd name="connsiteY6" fmla="*/ 230272 h 230271"/>
                <a:gd name="connsiteX7" fmla="*/ 41088 w 159948"/>
                <a:gd name="connsiteY7" fmla="*/ 220790 h 230271"/>
                <a:gd name="connsiteX8" fmla="*/ 0 w 159948"/>
                <a:gd name="connsiteY8" fmla="*/ 200472 h 230271"/>
                <a:gd name="connsiteX9" fmla="*/ 26075 w 159948"/>
                <a:gd name="connsiteY9" fmla="*/ 147870 h 230271"/>
                <a:gd name="connsiteX10" fmla="*/ 26075 w 159948"/>
                <a:gd name="connsiteY10" fmla="*/ 147870 h 230271"/>
                <a:gd name="connsiteX11" fmla="*/ 39733 w 159948"/>
                <a:gd name="connsiteY11" fmla="*/ 120328 h 230271"/>
                <a:gd name="connsiteX12" fmla="*/ 85788 w 159948"/>
                <a:gd name="connsiteY12" fmla="*/ 27655 h 230271"/>
                <a:gd name="connsiteX13" fmla="*/ 99333 w 159948"/>
                <a:gd name="connsiteY13" fmla="*/ 452 h 230271"/>
                <a:gd name="connsiteX14" fmla="*/ 99559 w 159948"/>
                <a:gd name="connsiteY14" fmla="*/ 0 h 230271"/>
                <a:gd name="connsiteX15" fmla="*/ 107460 w 159948"/>
                <a:gd name="connsiteY15" fmla="*/ 3951 h 230271"/>
                <a:gd name="connsiteX16" fmla="*/ 107460 w 159948"/>
                <a:gd name="connsiteY16" fmla="*/ 3951 h 2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948" h="230271">
                  <a:moveTo>
                    <a:pt x="107460" y="3951"/>
                  </a:moveTo>
                  <a:cubicBezTo>
                    <a:pt x="125295" y="11965"/>
                    <a:pt x="142791" y="20431"/>
                    <a:pt x="159949" y="29574"/>
                  </a:cubicBezTo>
                  <a:lnTo>
                    <a:pt x="146064" y="57455"/>
                  </a:lnTo>
                  <a:lnTo>
                    <a:pt x="100123" y="150128"/>
                  </a:lnTo>
                  <a:lnTo>
                    <a:pt x="86465" y="177670"/>
                  </a:lnTo>
                  <a:lnTo>
                    <a:pt x="65018" y="220790"/>
                  </a:lnTo>
                  <a:lnTo>
                    <a:pt x="60277" y="230272"/>
                  </a:lnTo>
                  <a:lnTo>
                    <a:pt x="41088" y="220790"/>
                  </a:lnTo>
                  <a:lnTo>
                    <a:pt x="0" y="200472"/>
                  </a:lnTo>
                  <a:lnTo>
                    <a:pt x="26075" y="147870"/>
                  </a:lnTo>
                  <a:lnTo>
                    <a:pt x="26075" y="147870"/>
                  </a:lnTo>
                  <a:lnTo>
                    <a:pt x="39733" y="120328"/>
                  </a:lnTo>
                  <a:lnTo>
                    <a:pt x="85788" y="27655"/>
                  </a:lnTo>
                  <a:lnTo>
                    <a:pt x="99333" y="452"/>
                  </a:lnTo>
                  <a:lnTo>
                    <a:pt x="99559" y="0"/>
                  </a:lnTo>
                  <a:lnTo>
                    <a:pt x="107460" y="3951"/>
                  </a:lnTo>
                  <a:lnTo>
                    <a:pt x="107460" y="3951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66">
              <a:extLst>
                <a:ext uri="{FF2B5EF4-FFF2-40B4-BE49-F238E27FC236}">
                  <a16:creationId xmlns:a16="http://schemas.microsoft.com/office/drawing/2014/main" id="{6E5CDA79-6566-4362-95D7-E257AB8ECEC1}"/>
                </a:ext>
              </a:extLst>
            </p:cNvPr>
            <p:cNvSpPr/>
            <p:nvPr/>
          </p:nvSpPr>
          <p:spPr>
            <a:xfrm>
              <a:off x="10321876" y="1849933"/>
              <a:ext cx="74499" cy="56890"/>
            </a:xfrm>
            <a:custGeom>
              <a:avLst/>
              <a:gdLst>
                <a:gd name="connsiteX0" fmla="*/ 74499 w 74499"/>
                <a:gd name="connsiteY0" fmla="*/ 29574 h 56890"/>
                <a:gd name="connsiteX1" fmla="*/ 60729 w 74499"/>
                <a:gd name="connsiteY1" fmla="*/ 56891 h 56890"/>
                <a:gd name="connsiteX2" fmla="*/ 0 w 74499"/>
                <a:gd name="connsiteY2" fmla="*/ 27317 h 56890"/>
                <a:gd name="connsiteX3" fmla="*/ 13658 w 74499"/>
                <a:gd name="connsiteY3" fmla="*/ 339 h 56890"/>
                <a:gd name="connsiteX4" fmla="*/ 13771 w 74499"/>
                <a:gd name="connsiteY4" fmla="*/ 0 h 56890"/>
                <a:gd name="connsiteX5" fmla="*/ 21785 w 74499"/>
                <a:gd name="connsiteY5" fmla="*/ 3838 h 56890"/>
                <a:gd name="connsiteX6" fmla="*/ 74499 w 74499"/>
                <a:gd name="connsiteY6" fmla="*/ 29574 h 56890"/>
                <a:gd name="connsiteX7" fmla="*/ 74499 w 74499"/>
                <a:gd name="connsiteY7" fmla="*/ 29574 h 5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9" h="56890">
                  <a:moveTo>
                    <a:pt x="74499" y="29574"/>
                  </a:moveTo>
                  <a:lnTo>
                    <a:pt x="60729" y="56891"/>
                  </a:lnTo>
                  <a:lnTo>
                    <a:pt x="0" y="27317"/>
                  </a:lnTo>
                  <a:lnTo>
                    <a:pt x="13658" y="339"/>
                  </a:lnTo>
                  <a:lnTo>
                    <a:pt x="13771" y="0"/>
                  </a:lnTo>
                  <a:lnTo>
                    <a:pt x="21785" y="3838"/>
                  </a:lnTo>
                  <a:lnTo>
                    <a:pt x="74499" y="29574"/>
                  </a:lnTo>
                  <a:lnTo>
                    <a:pt x="74499" y="29574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67">
              <a:extLst>
                <a:ext uri="{FF2B5EF4-FFF2-40B4-BE49-F238E27FC236}">
                  <a16:creationId xmlns:a16="http://schemas.microsoft.com/office/drawing/2014/main" id="{1AF9C104-9EA9-46A4-A4BC-AB35F8A42866}"/>
                </a:ext>
              </a:extLst>
            </p:cNvPr>
            <p:cNvSpPr/>
            <p:nvPr/>
          </p:nvSpPr>
          <p:spPr>
            <a:xfrm>
              <a:off x="10262501" y="1970374"/>
              <a:ext cx="73935" cy="57455"/>
            </a:xfrm>
            <a:custGeom>
              <a:avLst/>
              <a:gdLst>
                <a:gd name="connsiteX0" fmla="*/ 0 w 73935"/>
                <a:gd name="connsiteY0" fmla="*/ 27655 h 57455"/>
                <a:gd name="connsiteX1" fmla="*/ 13659 w 73935"/>
                <a:gd name="connsiteY1" fmla="*/ 0 h 57455"/>
                <a:gd name="connsiteX2" fmla="*/ 73935 w 73935"/>
                <a:gd name="connsiteY2" fmla="*/ 29800 h 57455"/>
                <a:gd name="connsiteX3" fmla="*/ 60277 w 73935"/>
                <a:gd name="connsiteY3" fmla="*/ 57455 h 57455"/>
                <a:gd name="connsiteX4" fmla="*/ 0 w 73935"/>
                <a:gd name="connsiteY4" fmla="*/ 27655 h 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35" h="57455">
                  <a:moveTo>
                    <a:pt x="0" y="27655"/>
                  </a:moveTo>
                  <a:lnTo>
                    <a:pt x="13659" y="0"/>
                  </a:lnTo>
                  <a:lnTo>
                    <a:pt x="73935" y="29800"/>
                  </a:lnTo>
                  <a:lnTo>
                    <a:pt x="60277" y="57455"/>
                  </a:lnTo>
                  <a:lnTo>
                    <a:pt x="0" y="27655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68">
              <a:extLst>
                <a:ext uri="{FF2B5EF4-FFF2-40B4-BE49-F238E27FC236}">
                  <a16:creationId xmlns:a16="http://schemas.microsoft.com/office/drawing/2014/main" id="{AF6390B1-39C2-493E-8F94-AFB574ABF981}"/>
                </a:ext>
              </a:extLst>
            </p:cNvPr>
            <p:cNvSpPr/>
            <p:nvPr/>
          </p:nvSpPr>
          <p:spPr>
            <a:xfrm>
              <a:off x="10113051" y="2917197"/>
              <a:ext cx="789695" cy="31154"/>
            </a:xfrm>
            <a:custGeom>
              <a:avLst/>
              <a:gdLst>
                <a:gd name="connsiteX0" fmla="*/ 789696 w 789695"/>
                <a:gd name="connsiteY0" fmla="*/ 0 h 31154"/>
                <a:gd name="connsiteX1" fmla="*/ 788003 w 789695"/>
                <a:gd name="connsiteY1" fmla="*/ 10836 h 31154"/>
                <a:gd name="connsiteX2" fmla="*/ 784504 w 789695"/>
                <a:gd name="connsiteY2" fmla="*/ 31154 h 31154"/>
                <a:gd name="connsiteX3" fmla="*/ 0 w 789695"/>
                <a:gd name="connsiteY3" fmla="*/ 31154 h 31154"/>
                <a:gd name="connsiteX4" fmla="*/ 0 w 789695"/>
                <a:gd name="connsiteY4" fmla="*/ 0 h 31154"/>
                <a:gd name="connsiteX5" fmla="*/ 789696 w 789695"/>
                <a:gd name="connsiteY5" fmla="*/ 0 h 31154"/>
                <a:gd name="connsiteX6" fmla="*/ 789696 w 789695"/>
                <a:gd name="connsiteY6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9695" h="31154">
                  <a:moveTo>
                    <a:pt x="789696" y="0"/>
                  </a:moveTo>
                  <a:cubicBezTo>
                    <a:pt x="789131" y="3612"/>
                    <a:pt x="788567" y="7224"/>
                    <a:pt x="788003" y="10836"/>
                  </a:cubicBezTo>
                  <a:cubicBezTo>
                    <a:pt x="786874" y="17609"/>
                    <a:pt x="785745" y="24382"/>
                    <a:pt x="784504" y="31154"/>
                  </a:cubicBezTo>
                  <a:lnTo>
                    <a:pt x="0" y="31154"/>
                  </a:lnTo>
                  <a:lnTo>
                    <a:pt x="0" y="0"/>
                  </a:lnTo>
                  <a:lnTo>
                    <a:pt x="789696" y="0"/>
                  </a:lnTo>
                  <a:lnTo>
                    <a:pt x="789696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69">
              <a:extLst>
                <a:ext uri="{FF2B5EF4-FFF2-40B4-BE49-F238E27FC236}">
                  <a16:creationId xmlns:a16="http://schemas.microsoft.com/office/drawing/2014/main" id="{E081AD76-A5DF-4342-991F-1F27C7B7EC21}"/>
                </a:ext>
              </a:extLst>
            </p:cNvPr>
            <p:cNvSpPr/>
            <p:nvPr/>
          </p:nvSpPr>
          <p:spPr>
            <a:xfrm>
              <a:off x="10412629" y="2659947"/>
              <a:ext cx="67726" cy="266844"/>
            </a:xfrm>
            <a:custGeom>
              <a:avLst/>
              <a:gdLst>
                <a:gd name="connsiteX0" fmla="*/ 0 w 67726"/>
                <a:gd name="connsiteY0" fmla="*/ 0 h 266844"/>
                <a:gd name="connsiteX1" fmla="*/ 67727 w 67726"/>
                <a:gd name="connsiteY1" fmla="*/ 0 h 266844"/>
                <a:gd name="connsiteX2" fmla="*/ 67727 w 67726"/>
                <a:gd name="connsiteY2" fmla="*/ 266844 h 266844"/>
                <a:gd name="connsiteX3" fmla="*/ 0 w 67726"/>
                <a:gd name="connsiteY3" fmla="*/ 266844 h 266844"/>
                <a:gd name="connsiteX4" fmla="*/ 0 w 67726"/>
                <a:gd name="connsiteY4" fmla="*/ 0 h 26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266844">
                  <a:moveTo>
                    <a:pt x="0" y="0"/>
                  </a:moveTo>
                  <a:lnTo>
                    <a:pt x="67727" y="0"/>
                  </a:lnTo>
                  <a:lnTo>
                    <a:pt x="67727" y="266844"/>
                  </a:lnTo>
                  <a:lnTo>
                    <a:pt x="0" y="266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70">
              <a:extLst>
                <a:ext uri="{FF2B5EF4-FFF2-40B4-BE49-F238E27FC236}">
                  <a16:creationId xmlns:a16="http://schemas.microsoft.com/office/drawing/2014/main" id="{DD4EF764-35F0-42E8-A933-29EECEE4E983}"/>
                </a:ext>
              </a:extLst>
            </p:cNvPr>
            <p:cNvSpPr/>
            <p:nvPr/>
          </p:nvSpPr>
          <p:spPr>
            <a:xfrm>
              <a:off x="10412629" y="2701938"/>
              <a:ext cx="67726" cy="31154"/>
            </a:xfrm>
            <a:custGeom>
              <a:avLst/>
              <a:gdLst>
                <a:gd name="connsiteX0" fmla="*/ 0 w 67726"/>
                <a:gd name="connsiteY0" fmla="*/ 0 h 31154"/>
                <a:gd name="connsiteX1" fmla="*/ 67727 w 67726"/>
                <a:gd name="connsiteY1" fmla="*/ 0 h 31154"/>
                <a:gd name="connsiteX2" fmla="*/ 67727 w 67726"/>
                <a:gd name="connsiteY2" fmla="*/ 31154 h 31154"/>
                <a:gd name="connsiteX3" fmla="*/ 0 w 67726"/>
                <a:gd name="connsiteY3" fmla="*/ 31154 h 31154"/>
                <a:gd name="connsiteX4" fmla="*/ 0 w 67726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31154">
                  <a:moveTo>
                    <a:pt x="0" y="0"/>
                  </a:moveTo>
                  <a:lnTo>
                    <a:pt x="67727" y="0"/>
                  </a:lnTo>
                  <a:lnTo>
                    <a:pt x="67727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71">
              <a:extLst>
                <a:ext uri="{FF2B5EF4-FFF2-40B4-BE49-F238E27FC236}">
                  <a16:creationId xmlns:a16="http://schemas.microsoft.com/office/drawing/2014/main" id="{591E7A00-A143-4697-9823-BB527CC0ED21}"/>
                </a:ext>
              </a:extLst>
            </p:cNvPr>
            <p:cNvSpPr/>
            <p:nvPr/>
          </p:nvSpPr>
          <p:spPr>
            <a:xfrm>
              <a:off x="10412629" y="2836038"/>
              <a:ext cx="67726" cy="31154"/>
            </a:xfrm>
            <a:custGeom>
              <a:avLst/>
              <a:gdLst>
                <a:gd name="connsiteX0" fmla="*/ 0 w 67726"/>
                <a:gd name="connsiteY0" fmla="*/ 0 h 31154"/>
                <a:gd name="connsiteX1" fmla="*/ 67727 w 67726"/>
                <a:gd name="connsiteY1" fmla="*/ 0 h 31154"/>
                <a:gd name="connsiteX2" fmla="*/ 67727 w 67726"/>
                <a:gd name="connsiteY2" fmla="*/ 31154 h 31154"/>
                <a:gd name="connsiteX3" fmla="*/ 0 w 67726"/>
                <a:gd name="connsiteY3" fmla="*/ 31154 h 31154"/>
                <a:gd name="connsiteX4" fmla="*/ 0 w 67726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6" h="31154">
                  <a:moveTo>
                    <a:pt x="0" y="0"/>
                  </a:moveTo>
                  <a:lnTo>
                    <a:pt x="67727" y="0"/>
                  </a:lnTo>
                  <a:lnTo>
                    <a:pt x="67727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72">
              <a:extLst>
                <a:ext uri="{FF2B5EF4-FFF2-40B4-BE49-F238E27FC236}">
                  <a16:creationId xmlns:a16="http://schemas.microsoft.com/office/drawing/2014/main" id="{61510E03-03C8-4ECC-B578-0B7A5840CB30}"/>
                </a:ext>
              </a:extLst>
            </p:cNvPr>
            <p:cNvSpPr/>
            <p:nvPr/>
          </p:nvSpPr>
          <p:spPr>
            <a:xfrm>
              <a:off x="10516929" y="2659947"/>
              <a:ext cx="66372" cy="266844"/>
            </a:xfrm>
            <a:custGeom>
              <a:avLst/>
              <a:gdLst>
                <a:gd name="connsiteX0" fmla="*/ 0 w 66372"/>
                <a:gd name="connsiteY0" fmla="*/ 0 h 266844"/>
                <a:gd name="connsiteX1" fmla="*/ 66372 w 66372"/>
                <a:gd name="connsiteY1" fmla="*/ 0 h 266844"/>
                <a:gd name="connsiteX2" fmla="*/ 66372 w 66372"/>
                <a:gd name="connsiteY2" fmla="*/ 266844 h 266844"/>
                <a:gd name="connsiteX3" fmla="*/ 0 w 66372"/>
                <a:gd name="connsiteY3" fmla="*/ 266844 h 266844"/>
                <a:gd name="connsiteX4" fmla="*/ 0 w 66372"/>
                <a:gd name="connsiteY4" fmla="*/ 0 h 26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72" h="266844">
                  <a:moveTo>
                    <a:pt x="0" y="0"/>
                  </a:moveTo>
                  <a:lnTo>
                    <a:pt x="66372" y="0"/>
                  </a:lnTo>
                  <a:lnTo>
                    <a:pt x="66372" y="266844"/>
                  </a:lnTo>
                  <a:lnTo>
                    <a:pt x="0" y="266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73">
              <a:extLst>
                <a:ext uri="{FF2B5EF4-FFF2-40B4-BE49-F238E27FC236}">
                  <a16:creationId xmlns:a16="http://schemas.microsoft.com/office/drawing/2014/main" id="{F7B2138D-0818-4255-BAFE-5C9C662C97AE}"/>
                </a:ext>
              </a:extLst>
            </p:cNvPr>
            <p:cNvSpPr/>
            <p:nvPr/>
          </p:nvSpPr>
          <p:spPr>
            <a:xfrm>
              <a:off x="10516929" y="2701938"/>
              <a:ext cx="66372" cy="31154"/>
            </a:xfrm>
            <a:custGeom>
              <a:avLst/>
              <a:gdLst>
                <a:gd name="connsiteX0" fmla="*/ 0 w 66372"/>
                <a:gd name="connsiteY0" fmla="*/ 0 h 31154"/>
                <a:gd name="connsiteX1" fmla="*/ 66372 w 66372"/>
                <a:gd name="connsiteY1" fmla="*/ 0 h 31154"/>
                <a:gd name="connsiteX2" fmla="*/ 66372 w 66372"/>
                <a:gd name="connsiteY2" fmla="*/ 31154 h 31154"/>
                <a:gd name="connsiteX3" fmla="*/ 0 w 66372"/>
                <a:gd name="connsiteY3" fmla="*/ 31154 h 31154"/>
                <a:gd name="connsiteX4" fmla="*/ 0 w 66372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72" h="31154">
                  <a:moveTo>
                    <a:pt x="0" y="0"/>
                  </a:moveTo>
                  <a:lnTo>
                    <a:pt x="66372" y="0"/>
                  </a:lnTo>
                  <a:lnTo>
                    <a:pt x="66372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74">
              <a:extLst>
                <a:ext uri="{FF2B5EF4-FFF2-40B4-BE49-F238E27FC236}">
                  <a16:creationId xmlns:a16="http://schemas.microsoft.com/office/drawing/2014/main" id="{CF1015E0-C17E-4E83-B8EB-FC5CCD6E6D72}"/>
                </a:ext>
              </a:extLst>
            </p:cNvPr>
            <p:cNvSpPr/>
            <p:nvPr/>
          </p:nvSpPr>
          <p:spPr>
            <a:xfrm>
              <a:off x="10516929" y="2836038"/>
              <a:ext cx="66372" cy="31154"/>
            </a:xfrm>
            <a:custGeom>
              <a:avLst/>
              <a:gdLst>
                <a:gd name="connsiteX0" fmla="*/ 0 w 66372"/>
                <a:gd name="connsiteY0" fmla="*/ 0 h 31154"/>
                <a:gd name="connsiteX1" fmla="*/ 66372 w 66372"/>
                <a:gd name="connsiteY1" fmla="*/ 0 h 31154"/>
                <a:gd name="connsiteX2" fmla="*/ 66372 w 66372"/>
                <a:gd name="connsiteY2" fmla="*/ 31154 h 31154"/>
                <a:gd name="connsiteX3" fmla="*/ 0 w 66372"/>
                <a:gd name="connsiteY3" fmla="*/ 31154 h 31154"/>
                <a:gd name="connsiteX4" fmla="*/ 0 w 66372"/>
                <a:gd name="connsiteY4" fmla="*/ 0 h 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72" h="31154">
                  <a:moveTo>
                    <a:pt x="0" y="0"/>
                  </a:moveTo>
                  <a:lnTo>
                    <a:pt x="66372" y="0"/>
                  </a:lnTo>
                  <a:lnTo>
                    <a:pt x="66372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75">
              <a:extLst>
                <a:ext uri="{FF2B5EF4-FFF2-40B4-BE49-F238E27FC236}">
                  <a16:creationId xmlns:a16="http://schemas.microsoft.com/office/drawing/2014/main" id="{A17C5BF2-2C94-4CF1-86B0-C6216571C784}"/>
                </a:ext>
              </a:extLst>
            </p:cNvPr>
            <p:cNvSpPr/>
            <p:nvPr/>
          </p:nvSpPr>
          <p:spPr>
            <a:xfrm>
              <a:off x="10236314" y="2658932"/>
              <a:ext cx="178573" cy="268537"/>
            </a:xfrm>
            <a:custGeom>
              <a:avLst/>
              <a:gdLst>
                <a:gd name="connsiteX0" fmla="*/ 0 w 178573"/>
                <a:gd name="connsiteY0" fmla="*/ 238737 h 268537"/>
                <a:gd name="connsiteX1" fmla="*/ 118184 w 178573"/>
                <a:gd name="connsiteY1" fmla="*/ 0 h 268537"/>
                <a:gd name="connsiteX2" fmla="*/ 178573 w 178573"/>
                <a:gd name="connsiteY2" fmla="*/ 29800 h 268537"/>
                <a:gd name="connsiteX3" fmla="*/ 60390 w 178573"/>
                <a:gd name="connsiteY3" fmla="*/ 268537 h 268537"/>
                <a:gd name="connsiteX4" fmla="*/ 0 w 178573"/>
                <a:gd name="connsiteY4" fmla="*/ 238737 h 26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3" h="268537">
                  <a:moveTo>
                    <a:pt x="0" y="238737"/>
                  </a:moveTo>
                  <a:lnTo>
                    <a:pt x="118184" y="0"/>
                  </a:lnTo>
                  <a:lnTo>
                    <a:pt x="178573" y="29800"/>
                  </a:lnTo>
                  <a:lnTo>
                    <a:pt x="60390" y="268537"/>
                  </a:lnTo>
                  <a:lnTo>
                    <a:pt x="0" y="238737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6">
              <a:extLst>
                <a:ext uri="{FF2B5EF4-FFF2-40B4-BE49-F238E27FC236}">
                  <a16:creationId xmlns:a16="http://schemas.microsoft.com/office/drawing/2014/main" id="{563AC469-912E-4645-84E9-159A0EE179EE}"/>
                </a:ext>
              </a:extLst>
            </p:cNvPr>
            <p:cNvSpPr/>
            <p:nvPr/>
          </p:nvSpPr>
          <p:spPr>
            <a:xfrm>
              <a:off x="10322214" y="2696520"/>
              <a:ext cx="73935" cy="57567"/>
            </a:xfrm>
            <a:custGeom>
              <a:avLst/>
              <a:gdLst>
                <a:gd name="connsiteX0" fmla="*/ 0 w 73935"/>
                <a:gd name="connsiteY0" fmla="*/ 27655 h 57567"/>
                <a:gd name="connsiteX1" fmla="*/ 13659 w 73935"/>
                <a:gd name="connsiteY1" fmla="*/ 0 h 57567"/>
                <a:gd name="connsiteX2" fmla="*/ 73936 w 73935"/>
                <a:gd name="connsiteY2" fmla="*/ 29913 h 57567"/>
                <a:gd name="connsiteX3" fmla="*/ 60277 w 73935"/>
                <a:gd name="connsiteY3" fmla="*/ 57568 h 57567"/>
                <a:gd name="connsiteX4" fmla="*/ 0 w 73935"/>
                <a:gd name="connsiteY4" fmla="*/ 27655 h 5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35" h="57567">
                  <a:moveTo>
                    <a:pt x="0" y="27655"/>
                  </a:moveTo>
                  <a:lnTo>
                    <a:pt x="13659" y="0"/>
                  </a:lnTo>
                  <a:lnTo>
                    <a:pt x="73936" y="29913"/>
                  </a:lnTo>
                  <a:lnTo>
                    <a:pt x="60277" y="57568"/>
                  </a:lnTo>
                  <a:lnTo>
                    <a:pt x="0" y="27655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77">
              <a:extLst>
                <a:ext uri="{FF2B5EF4-FFF2-40B4-BE49-F238E27FC236}">
                  <a16:creationId xmlns:a16="http://schemas.microsoft.com/office/drawing/2014/main" id="{9F11D64A-4B30-4C7E-8844-213E3ECE3399}"/>
                </a:ext>
              </a:extLst>
            </p:cNvPr>
            <p:cNvSpPr/>
            <p:nvPr/>
          </p:nvSpPr>
          <p:spPr>
            <a:xfrm>
              <a:off x="10262501" y="2817187"/>
              <a:ext cx="73935" cy="57567"/>
            </a:xfrm>
            <a:custGeom>
              <a:avLst/>
              <a:gdLst>
                <a:gd name="connsiteX0" fmla="*/ 0 w 73935"/>
                <a:gd name="connsiteY0" fmla="*/ 27655 h 57567"/>
                <a:gd name="connsiteX1" fmla="*/ 13659 w 73935"/>
                <a:gd name="connsiteY1" fmla="*/ 0 h 57567"/>
                <a:gd name="connsiteX2" fmla="*/ 73935 w 73935"/>
                <a:gd name="connsiteY2" fmla="*/ 29913 h 57567"/>
                <a:gd name="connsiteX3" fmla="*/ 60277 w 73935"/>
                <a:gd name="connsiteY3" fmla="*/ 57568 h 57567"/>
                <a:gd name="connsiteX4" fmla="*/ 0 w 73935"/>
                <a:gd name="connsiteY4" fmla="*/ 27655 h 5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35" h="57567">
                  <a:moveTo>
                    <a:pt x="0" y="27655"/>
                  </a:moveTo>
                  <a:lnTo>
                    <a:pt x="13659" y="0"/>
                  </a:lnTo>
                  <a:lnTo>
                    <a:pt x="73935" y="29913"/>
                  </a:lnTo>
                  <a:lnTo>
                    <a:pt x="60277" y="57568"/>
                  </a:lnTo>
                  <a:lnTo>
                    <a:pt x="0" y="27655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78">
              <a:extLst>
                <a:ext uri="{FF2B5EF4-FFF2-40B4-BE49-F238E27FC236}">
                  <a16:creationId xmlns:a16="http://schemas.microsoft.com/office/drawing/2014/main" id="{B50B5173-85A8-40B6-9113-1FC10C568365}"/>
                </a:ext>
              </a:extLst>
            </p:cNvPr>
            <p:cNvSpPr/>
            <p:nvPr/>
          </p:nvSpPr>
          <p:spPr>
            <a:xfrm>
              <a:off x="9505045" y="2887397"/>
              <a:ext cx="499754" cy="264195"/>
            </a:xfrm>
            <a:custGeom>
              <a:avLst/>
              <a:gdLst>
                <a:gd name="connsiteX0" fmla="*/ 91701 w 499754"/>
                <a:gd name="connsiteY0" fmla="*/ 149338 h 264195"/>
                <a:gd name="connsiteX1" fmla="*/ 99714 w 499754"/>
                <a:gd name="connsiteY1" fmla="*/ 154869 h 264195"/>
                <a:gd name="connsiteX2" fmla="*/ 377056 w 499754"/>
                <a:gd name="connsiteY2" fmla="*/ 68630 h 264195"/>
                <a:gd name="connsiteX3" fmla="*/ 392747 w 499754"/>
                <a:gd name="connsiteY3" fmla="*/ 0 h 264195"/>
                <a:gd name="connsiteX4" fmla="*/ 499755 w 499754"/>
                <a:gd name="connsiteY4" fmla="*/ 10046 h 264195"/>
                <a:gd name="connsiteX5" fmla="*/ 483952 w 499754"/>
                <a:gd name="connsiteY5" fmla="*/ 134325 h 264195"/>
                <a:gd name="connsiteX6" fmla="*/ 444783 w 499754"/>
                <a:gd name="connsiteY6" fmla="*/ 174623 h 264195"/>
                <a:gd name="connsiteX7" fmla="*/ 118340 w 499754"/>
                <a:gd name="connsiteY7" fmla="*/ 226208 h 264195"/>
                <a:gd name="connsiteX8" fmla="*/ 38083 w 499754"/>
                <a:gd name="connsiteY8" fmla="*/ 259507 h 264195"/>
                <a:gd name="connsiteX9" fmla="*/ 4671 w 499754"/>
                <a:gd name="connsiteY9" fmla="*/ 179363 h 264195"/>
                <a:gd name="connsiteX10" fmla="*/ 84927 w 499754"/>
                <a:gd name="connsiteY10" fmla="*/ 146064 h 264195"/>
                <a:gd name="connsiteX11" fmla="*/ 91701 w 499754"/>
                <a:gd name="connsiteY11" fmla="*/ 149338 h 264195"/>
                <a:gd name="connsiteX12" fmla="*/ 91701 w 499754"/>
                <a:gd name="connsiteY12" fmla="*/ 149338 h 26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9754" h="264195">
                  <a:moveTo>
                    <a:pt x="91701" y="149338"/>
                  </a:moveTo>
                  <a:cubicBezTo>
                    <a:pt x="94523" y="150918"/>
                    <a:pt x="97231" y="152837"/>
                    <a:pt x="99714" y="154869"/>
                  </a:cubicBezTo>
                  <a:lnTo>
                    <a:pt x="377056" y="68630"/>
                  </a:lnTo>
                  <a:lnTo>
                    <a:pt x="392747" y="0"/>
                  </a:lnTo>
                  <a:lnTo>
                    <a:pt x="499755" y="10046"/>
                  </a:lnTo>
                  <a:lnTo>
                    <a:pt x="483952" y="134325"/>
                  </a:lnTo>
                  <a:cubicBezTo>
                    <a:pt x="481356" y="154982"/>
                    <a:pt x="465327" y="171349"/>
                    <a:pt x="444783" y="174623"/>
                  </a:cubicBezTo>
                  <a:lnTo>
                    <a:pt x="118340" y="226208"/>
                  </a:lnTo>
                  <a:cubicBezTo>
                    <a:pt x="105358" y="257588"/>
                    <a:pt x="69463" y="272488"/>
                    <a:pt x="38083" y="259507"/>
                  </a:cubicBezTo>
                  <a:cubicBezTo>
                    <a:pt x="6703" y="246526"/>
                    <a:pt x="-8310" y="210744"/>
                    <a:pt x="4671" y="179363"/>
                  </a:cubicBezTo>
                  <a:cubicBezTo>
                    <a:pt x="17652" y="147983"/>
                    <a:pt x="53548" y="133083"/>
                    <a:pt x="84927" y="146064"/>
                  </a:cubicBezTo>
                  <a:cubicBezTo>
                    <a:pt x="87185" y="146967"/>
                    <a:pt x="89443" y="148096"/>
                    <a:pt x="91701" y="149338"/>
                  </a:cubicBezTo>
                  <a:lnTo>
                    <a:pt x="91701" y="149338"/>
                  </a:lnTo>
                  <a:close/>
                </a:path>
              </a:pathLst>
            </a:custGeom>
            <a:solidFill>
              <a:srgbClr val="F9B6B8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79">
              <a:extLst>
                <a:ext uri="{FF2B5EF4-FFF2-40B4-BE49-F238E27FC236}">
                  <a16:creationId xmlns:a16="http://schemas.microsoft.com/office/drawing/2014/main" id="{12693DBE-1C5E-46E4-87D3-8BC86CBBB689}"/>
                </a:ext>
              </a:extLst>
            </p:cNvPr>
            <p:cNvSpPr/>
            <p:nvPr/>
          </p:nvSpPr>
          <p:spPr>
            <a:xfrm>
              <a:off x="9869406" y="2726282"/>
              <a:ext cx="185458" cy="239867"/>
            </a:xfrm>
            <a:custGeom>
              <a:avLst/>
              <a:gdLst>
                <a:gd name="connsiteX0" fmla="*/ 185399 w 185458"/>
                <a:gd name="connsiteY0" fmla="*/ 211798 h 239867"/>
                <a:gd name="connsiteX1" fmla="*/ 183593 w 185458"/>
                <a:gd name="connsiteY1" fmla="*/ 180418 h 239867"/>
                <a:gd name="connsiteX2" fmla="*/ 183593 w 185458"/>
                <a:gd name="connsiteY2" fmla="*/ 180418 h 239867"/>
                <a:gd name="connsiteX3" fmla="*/ 183142 w 185458"/>
                <a:gd name="connsiteY3" fmla="*/ 171839 h 239867"/>
                <a:gd name="connsiteX4" fmla="*/ 177723 w 185458"/>
                <a:gd name="connsiteY4" fmla="*/ 79279 h 239867"/>
                <a:gd name="connsiteX5" fmla="*/ 111238 w 185458"/>
                <a:gd name="connsiteY5" fmla="*/ 264 h 239867"/>
                <a:gd name="connsiteX6" fmla="*/ 94532 w 185458"/>
                <a:gd name="connsiteY6" fmla="*/ 716 h 239867"/>
                <a:gd name="connsiteX7" fmla="*/ 31659 w 185458"/>
                <a:gd name="connsiteY7" fmla="*/ 66749 h 239867"/>
                <a:gd name="connsiteX8" fmla="*/ 20371 w 185458"/>
                <a:gd name="connsiteY8" fmla="*/ 113594 h 239867"/>
                <a:gd name="connsiteX9" fmla="*/ 730 w 185458"/>
                <a:gd name="connsiteY9" fmla="*/ 195431 h 239867"/>
                <a:gd name="connsiteX10" fmla="*/ 14276 w 185458"/>
                <a:gd name="connsiteY10" fmla="*/ 225005 h 239867"/>
                <a:gd name="connsiteX11" fmla="*/ 23983 w 185458"/>
                <a:gd name="connsiteY11" fmla="*/ 227827 h 239867"/>
                <a:gd name="connsiteX12" fmla="*/ 56831 w 185458"/>
                <a:gd name="connsiteY12" fmla="*/ 230761 h 239867"/>
                <a:gd name="connsiteX13" fmla="*/ 88437 w 185458"/>
                <a:gd name="connsiteY13" fmla="*/ 233583 h 239867"/>
                <a:gd name="connsiteX14" fmla="*/ 124896 w 185458"/>
                <a:gd name="connsiteY14" fmla="*/ 236857 h 239867"/>
                <a:gd name="connsiteX15" fmla="*/ 127492 w 185458"/>
                <a:gd name="connsiteY15" fmla="*/ 237083 h 239867"/>
                <a:gd name="connsiteX16" fmla="*/ 134266 w 185458"/>
                <a:gd name="connsiteY16" fmla="*/ 237760 h 239867"/>
                <a:gd name="connsiteX17" fmla="*/ 156841 w 185458"/>
                <a:gd name="connsiteY17" fmla="*/ 239792 h 239867"/>
                <a:gd name="connsiteX18" fmla="*/ 156954 w 185458"/>
                <a:gd name="connsiteY18" fmla="*/ 239792 h 239867"/>
                <a:gd name="connsiteX19" fmla="*/ 177610 w 185458"/>
                <a:gd name="connsiteY19" fmla="*/ 232455 h 239867"/>
                <a:gd name="connsiteX20" fmla="*/ 182577 w 185458"/>
                <a:gd name="connsiteY20" fmla="*/ 225795 h 239867"/>
                <a:gd name="connsiteX21" fmla="*/ 185399 w 185458"/>
                <a:gd name="connsiteY21" fmla="*/ 211798 h 239867"/>
                <a:gd name="connsiteX22" fmla="*/ 185399 w 185458"/>
                <a:gd name="connsiteY22" fmla="*/ 211798 h 23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58" h="239867">
                  <a:moveTo>
                    <a:pt x="185399" y="211798"/>
                  </a:moveTo>
                  <a:lnTo>
                    <a:pt x="183593" y="180418"/>
                  </a:lnTo>
                  <a:lnTo>
                    <a:pt x="183593" y="180418"/>
                  </a:lnTo>
                  <a:lnTo>
                    <a:pt x="183142" y="171839"/>
                  </a:lnTo>
                  <a:lnTo>
                    <a:pt x="177723" y="79279"/>
                  </a:lnTo>
                  <a:cubicBezTo>
                    <a:pt x="181110" y="39094"/>
                    <a:pt x="151310" y="3763"/>
                    <a:pt x="111238" y="264"/>
                  </a:cubicBezTo>
                  <a:cubicBezTo>
                    <a:pt x="105707" y="-187"/>
                    <a:pt x="100063" y="-75"/>
                    <a:pt x="94532" y="716"/>
                  </a:cubicBezTo>
                  <a:cubicBezTo>
                    <a:pt x="60782" y="5456"/>
                    <a:pt x="34707" y="32773"/>
                    <a:pt x="31659" y="66749"/>
                  </a:cubicBezTo>
                  <a:lnTo>
                    <a:pt x="20371" y="113594"/>
                  </a:lnTo>
                  <a:lnTo>
                    <a:pt x="730" y="195431"/>
                  </a:lnTo>
                  <a:cubicBezTo>
                    <a:pt x="-2092" y="207170"/>
                    <a:pt x="3439" y="219474"/>
                    <a:pt x="14276" y="225005"/>
                  </a:cubicBezTo>
                  <a:cubicBezTo>
                    <a:pt x="17324" y="226585"/>
                    <a:pt x="20597" y="227601"/>
                    <a:pt x="23983" y="227827"/>
                  </a:cubicBezTo>
                  <a:lnTo>
                    <a:pt x="56831" y="230761"/>
                  </a:lnTo>
                  <a:lnTo>
                    <a:pt x="88437" y="233583"/>
                  </a:lnTo>
                  <a:lnTo>
                    <a:pt x="124896" y="236857"/>
                  </a:lnTo>
                  <a:lnTo>
                    <a:pt x="127492" y="237083"/>
                  </a:lnTo>
                  <a:lnTo>
                    <a:pt x="134266" y="237760"/>
                  </a:lnTo>
                  <a:lnTo>
                    <a:pt x="156841" y="239792"/>
                  </a:lnTo>
                  <a:lnTo>
                    <a:pt x="156954" y="239792"/>
                  </a:lnTo>
                  <a:cubicBezTo>
                    <a:pt x="164630" y="240356"/>
                    <a:pt x="172080" y="237760"/>
                    <a:pt x="177610" y="232455"/>
                  </a:cubicBezTo>
                  <a:cubicBezTo>
                    <a:pt x="179643" y="230536"/>
                    <a:pt x="181223" y="228278"/>
                    <a:pt x="182577" y="225795"/>
                  </a:cubicBezTo>
                  <a:cubicBezTo>
                    <a:pt x="184609" y="221393"/>
                    <a:pt x="185738" y="216539"/>
                    <a:pt x="185399" y="211798"/>
                  </a:cubicBezTo>
                  <a:lnTo>
                    <a:pt x="185399" y="211798"/>
                  </a:lnTo>
                  <a:close/>
                </a:path>
              </a:pathLst>
            </a:custGeom>
            <a:solidFill>
              <a:srgbClr val="F04E50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80">
              <a:extLst>
                <a:ext uri="{FF2B5EF4-FFF2-40B4-BE49-F238E27FC236}">
                  <a16:creationId xmlns:a16="http://schemas.microsoft.com/office/drawing/2014/main" id="{14BA26BC-9F5C-46CF-90BF-9E4C8CC8D147}"/>
                </a:ext>
              </a:extLst>
            </p:cNvPr>
            <p:cNvSpPr/>
            <p:nvPr/>
          </p:nvSpPr>
          <p:spPr>
            <a:xfrm>
              <a:off x="9917997" y="2261600"/>
              <a:ext cx="441579" cy="387477"/>
            </a:xfrm>
            <a:custGeom>
              <a:avLst/>
              <a:gdLst>
                <a:gd name="connsiteX0" fmla="*/ 441580 w 441579"/>
                <a:gd name="connsiteY0" fmla="*/ 295967 h 387477"/>
                <a:gd name="connsiteX1" fmla="*/ 220790 w 441579"/>
                <a:gd name="connsiteY1" fmla="*/ 386608 h 387477"/>
                <a:gd name="connsiteX2" fmla="*/ 0 w 441579"/>
                <a:gd name="connsiteY2" fmla="*/ 295967 h 387477"/>
                <a:gd name="connsiteX3" fmla="*/ 220790 w 441579"/>
                <a:gd name="connsiteY3" fmla="*/ 0 h 387477"/>
                <a:gd name="connsiteX4" fmla="*/ 441580 w 441579"/>
                <a:gd name="connsiteY4" fmla="*/ 295967 h 387477"/>
                <a:gd name="connsiteX5" fmla="*/ 441580 w 441579"/>
                <a:gd name="connsiteY5" fmla="*/ 295967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579" h="387477">
                  <a:moveTo>
                    <a:pt x="441580" y="295967"/>
                  </a:moveTo>
                  <a:cubicBezTo>
                    <a:pt x="441580" y="402750"/>
                    <a:pt x="342699" y="386608"/>
                    <a:pt x="220790" y="386608"/>
                  </a:cubicBezTo>
                  <a:cubicBezTo>
                    <a:pt x="98881" y="386608"/>
                    <a:pt x="0" y="402750"/>
                    <a:pt x="0" y="295967"/>
                  </a:cubicBezTo>
                  <a:cubicBezTo>
                    <a:pt x="0" y="189184"/>
                    <a:pt x="48312" y="0"/>
                    <a:pt x="220790" y="0"/>
                  </a:cubicBezTo>
                  <a:cubicBezTo>
                    <a:pt x="399250" y="0"/>
                    <a:pt x="441580" y="189184"/>
                    <a:pt x="441580" y="295967"/>
                  </a:cubicBezTo>
                  <a:lnTo>
                    <a:pt x="441580" y="295967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81">
              <a:extLst>
                <a:ext uri="{FF2B5EF4-FFF2-40B4-BE49-F238E27FC236}">
                  <a16:creationId xmlns:a16="http://schemas.microsoft.com/office/drawing/2014/main" id="{70F91D37-20C7-4589-88E8-AAF85D7E7B4E}"/>
                </a:ext>
              </a:extLst>
            </p:cNvPr>
            <p:cNvSpPr/>
            <p:nvPr/>
          </p:nvSpPr>
          <p:spPr>
            <a:xfrm>
              <a:off x="9908657" y="2682837"/>
              <a:ext cx="467132" cy="541840"/>
            </a:xfrm>
            <a:custGeom>
              <a:avLst/>
              <a:gdLst>
                <a:gd name="connsiteX0" fmla="*/ 437375 w 467132"/>
                <a:gd name="connsiteY0" fmla="*/ 27116 h 541840"/>
                <a:gd name="connsiteX1" fmla="*/ 428344 w 467132"/>
                <a:gd name="connsiteY1" fmla="*/ 19440 h 541840"/>
                <a:gd name="connsiteX2" fmla="*/ 357908 w 467132"/>
                <a:gd name="connsiteY2" fmla="*/ 815 h 541840"/>
                <a:gd name="connsiteX3" fmla="*/ 84969 w 467132"/>
                <a:gd name="connsiteY3" fmla="*/ 35356 h 541840"/>
                <a:gd name="connsiteX4" fmla="*/ 423 w 467132"/>
                <a:gd name="connsiteY4" fmla="*/ 140671 h 541840"/>
                <a:gd name="connsiteX5" fmla="*/ 3019 w 467132"/>
                <a:gd name="connsiteY5" fmla="*/ 168214 h 541840"/>
                <a:gd name="connsiteX6" fmla="*/ 7308 w 467132"/>
                <a:gd name="connsiteY6" fmla="*/ 205802 h 541840"/>
                <a:gd name="connsiteX7" fmla="*/ 17129 w 467132"/>
                <a:gd name="connsiteY7" fmla="*/ 274432 h 541840"/>
                <a:gd name="connsiteX8" fmla="*/ 28755 w 467132"/>
                <a:gd name="connsiteY8" fmla="*/ 335499 h 541840"/>
                <a:gd name="connsiteX9" fmla="*/ 32706 w 467132"/>
                <a:gd name="connsiteY9" fmla="*/ 352995 h 541840"/>
                <a:gd name="connsiteX10" fmla="*/ 32706 w 467132"/>
                <a:gd name="connsiteY10" fmla="*/ 353108 h 541840"/>
                <a:gd name="connsiteX11" fmla="*/ 33158 w 467132"/>
                <a:gd name="connsiteY11" fmla="*/ 355253 h 541840"/>
                <a:gd name="connsiteX12" fmla="*/ 33158 w 467132"/>
                <a:gd name="connsiteY12" fmla="*/ 355366 h 541840"/>
                <a:gd name="connsiteX13" fmla="*/ 39253 w 467132"/>
                <a:gd name="connsiteY13" fmla="*/ 379409 h 541840"/>
                <a:gd name="connsiteX14" fmla="*/ 41624 w 467132"/>
                <a:gd name="connsiteY14" fmla="*/ 388100 h 541840"/>
                <a:gd name="connsiteX15" fmla="*/ 48509 w 467132"/>
                <a:gd name="connsiteY15" fmla="*/ 411015 h 541840"/>
                <a:gd name="connsiteX16" fmla="*/ 120864 w 467132"/>
                <a:gd name="connsiteY16" fmla="*/ 539809 h 541840"/>
                <a:gd name="connsiteX17" fmla="*/ 122105 w 467132"/>
                <a:gd name="connsiteY17" fmla="*/ 540825 h 541840"/>
                <a:gd name="connsiteX18" fmla="*/ 123347 w 467132"/>
                <a:gd name="connsiteY18" fmla="*/ 541841 h 541840"/>
                <a:gd name="connsiteX19" fmla="*/ 125153 w 467132"/>
                <a:gd name="connsiteY19" fmla="*/ 541276 h 541840"/>
                <a:gd name="connsiteX20" fmla="*/ 132829 w 467132"/>
                <a:gd name="connsiteY20" fmla="*/ 539019 h 541840"/>
                <a:gd name="connsiteX21" fmla="*/ 139376 w 467132"/>
                <a:gd name="connsiteY21" fmla="*/ 536987 h 541840"/>
                <a:gd name="connsiteX22" fmla="*/ 224599 w 467132"/>
                <a:gd name="connsiteY22" fmla="*/ 511363 h 541840"/>
                <a:gd name="connsiteX23" fmla="*/ 245820 w 467132"/>
                <a:gd name="connsiteY23" fmla="*/ 504929 h 541840"/>
                <a:gd name="connsiteX24" fmla="*/ 313998 w 467132"/>
                <a:gd name="connsiteY24" fmla="*/ 484386 h 541840"/>
                <a:gd name="connsiteX25" fmla="*/ 313998 w 467132"/>
                <a:gd name="connsiteY25" fmla="*/ 484386 h 541840"/>
                <a:gd name="connsiteX26" fmla="*/ 376307 w 467132"/>
                <a:gd name="connsiteY26" fmla="*/ 465648 h 541840"/>
                <a:gd name="connsiteX27" fmla="*/ 383870 w 467132"/>
                <a:gd name="connsiteY27" fmla="*/ 463390 h 541840"/>
                <a:gd name="connsiteX28" fmla="*/ 437375 w 467132"/>
                <a:gd name="connsiteY28" fmla="*/ 447249 h 541840"/>
                <a:gd name="connsiteX29" fmla="*/ 439067 w 467132"/>
                <a:gd name="connsiteY29" fmla="*/ 427269 h 541840"/>
                <a:gd name="connsiteX30" fmla="*/ 441325 w 467132"/>
                <a:gd name="connsiteY30" fmla="*/ 400743 h 541840"/>
                <a:gd name="connsiteX31" fmla="*/ 442680 w 467132"/>
                <a:gd name="connsiteY31" fmla="*/ 384827 h 541840"/>
                <a:gd name="connsiteX32" fmla="*/ 453516 w 467132"/>
                <a:gd name="connsiteY32" fmla="*/ 258968 h 541840"/>
                <a:gd name="connsiteX33" fmla="*/ 459837 w 467132"/>
                <a:gd name="connsiteY33" fmla="*/ 185484 h 541840"/>
                <a:gd name="connsiteX34" fmla="*/ 466723 w 467132"/>
                <a:gd name="connsiteY34" fmla="*/ 105792 h 541840"/>
                <a:gd name="connsiteX35" fmla="*/ 437375 w 467132"/>
                <a:gd name="connsiteY35" fmla="*/ 27116 h 541840"/>
                <a:gd name="connsiteX36" fmla="*/ 437375 w 467132"/>
                <a:gd name="connsiteY36" fmla="*/ 27116 h 5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7132" h="541840">
                  <a:moveTo>
                    <a:pt x="437375" y="27116"/>
                  </a:moveTo>
                  <a:cubicBezTo>
                    <a:pt x="434553" y="24407"/>
                    <a:pt x="431505" y="21811"/>
                    <a:pt x="428344" y="19440"/>
                  </a:cubicBezTo>
                  <a:cubicBezTo>
                    <a:pt x="408252" y="4202"/>
                    <a:pt x="382854" y="-2458"/>
                    <a:pt x="357908" y="815"/>
                  </a:cubicBezTo>
                  <a:lnTo>
                    <a:pt x="84969" y="35356"/>
                  </a:lnTo>
                  <a:cubicBezTo>
                    <a:pt x="33045" y="41790"/>
                    <a:pt x="-4431" y="88409"/>
                    <a:pt x="423" y="140671"/>
                  </a:cubicBezTo>
                  <a:cubicBezTo>
                    <a:pt x="1213" y="149363"/>
                    <a:pt x="2116" y="158619"/>
                    <a:pt x="3019" y="168214"/>
                  </a:cubicBezTo>
                  <a:cubicBezTo>
                    <a:pt x="4260" y="180179"/>
                    <a:pt x="5615" y="192821"/>
                    <a:pt x="7308" y="205802"/>
                  </a:cubicBezTo>
                  <a:cubicBezTo>
                    <a:pt x="10017" y="227700"/>
                    <a:pt x="13291" y="250840"/>
                    <a:pt x="17129" y="274432"/>
                  </a:cubicBezTo>
                  <a:cubicBezTo>
                    <a:pt x="20515" y="294637"/>
                    <a:pt x="24353" y="315181"/>
                    <a:pt x="28755" y="335499"/>
                  </a:cubicBezTo>
                  <a:cubicBezTo>
                    <a:pt x="29997" y="341369"/>
                    <a:pt x="31351" y="347238"/>
                    <a:pt x="32706" y="352995"/>
                  </a:cubicBezTo>
                  <a:cubicBezTo>
                    <a:pt x="32706" y="352995"/>
                    <a:pt x="32706" y="353108"/>
                    <a:pt x="32706" y="353108"/>
                  </a:cubicBezTo>
                  <a:cubicBezTo>
                    <a:pt x="32819" y="353785"/>
                    <a:pt x="33045" y="354576"/>
                    <a:pt x="33158" y="355253"/>
                  </a:cubicBezTo>
                  <a:cubicBezTo>
                    <a:pt x="33158" y="355253"/>
                    <a:pt x="33158" y="355366"/>
                    <a:pt x="33158" y="355366"/>
                  </a:cubicBezTo>
                  <a:cubicBezTo>
                    <a:pt x="35077" y="363493"/>
                    <a:pt x="37108" y="371507"/>
                    <a:pt x="39253" y="379409"/>
                  </a:cubicBezTo>
                  <a:cubicBezTo>
                    <a:pt x="40043" y="382344"/>
                    <a:pt x="40833" y="385278"/>
                    <a:pt x="41624" y="388100"/>
                  </a:cubicBezTo>
                  <a:cubicBezTo>
                    <a:pt x="43768" y="395889"/>
                    <a:pt x="46138" y="403565"/>
                    <a:pt x="48509" y="411015"/>
                  </a:cubicBezTo>
                  <a:cubicBezTo>
                    <a:pt x="66343" y="466889"/>
                    <a:pt x="89822" y="514524"/>
                    <a:pt x="120864" y="539809"/>
                  </a:cubicBezTo>
                  <a:cubicBezTo>
                    <a:pt x="121316" y="540147"/>
                    <a:pt x="121654" y="540486"/>
                    <a:pt x="122105" y="540825"/>
                  </a:cubicBezTo>
                  <a:lnTo>
                    <a:pt x="123347" y="541841"/>
                  </a:lnTo>
                  <a:lnTo>
                    <a:pt x="125153" y="541276"/>
                  </a:lnTo>
                  <a:lnTo>
                    <a:pt x="132829" y="539019"/>
                  </a:lnTo>
                  <a:lnTo>
                    <a:pt x="139376" y="536987"/>
                  </a:lnTo>
                  <a:lnTo>
                    <a:pt x="224599" y="511363"/>
                  </a:lnTo>
                  <a:lnTo>
                    <a:pt x="245820" y="504929"/>
                  </a:lnTo>
                  <a:lnTo>
                    <a:pt x="313998" y="484386"/>
                  </a:lnTo>
                  <a:lnTo>
                    <a:pt x="313998" y="484386"/>
                  </a:lnTo>
                  <a:lnTo>
                    <a:pt x="376307" y="465648"/>
                  </a:lnTo>
                  <a:lnTo>
                    <a:pt x="383870" y="463390"/>
                  </a:lnTo>
                  <a:lnTo>
                    <a:pt x="437375" y="447249"/>
                  </a:lnTo>
                  <a:lnTo>
                    <a:pt x="439067" y="427269"/>
                  </a:lnTo>
                  <a:lnTo>
                    <a:pt x="441325" y="400743"/>
                  </a:lnTo>
                  <a:lnTo>
                    <a:pt x="442680" y="384827"/>
                  </a:lnTo>
                  <a:lnTo>
                    <a:pt x="453516" y="258968"/>
                  </a:lnTo>
                  <a:lnTo>
                    <a:pt x="459837" y="185484"/>
                  </a:lnTo>
                  <a:lnTo>
                    <a:pt x="466723" y="105792"/>
                  </a:lnTo>
                  <a:cubicBezTo>
                    <a:pt x="469432" y="76331"/>
                    <a:pt x="458595" y="47547"/>
                    <a:pt x="437375" y="27116"/>
                  </a:cubicBezTo>
                  <a:lnTo>
                    <a:pt x="437375" y="27116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82">
              <a:extLst>
                <a:ext uri="{FF2B5EF4-FFF2-40B4-BE49-F238E27FC236}">
                  <a16:creationId xmlns:a16="http://schemas.microsoft.com/office/drawing/2014/main" id="{418FB6A1-1332-45A6-9137-721C112FF417}"/>
                </a:ext>
              </a:extLst>
            </p:cNvPr>
            <p:cNvSpPr/>
            <p:nvPr/>
          </p:nvSpPr>
          <p:spPr>
            <a:xfrm>
              <a:off x="9804328" y="3109541"/>
              <a:ext cx="739465" cy="624442"/>
            </a:xfrm>
            <a:custGeom>
              <a:avLst/>
              <a:gdLst>
                <a:gd name="connsiteX0" fmla="*/ 695556 w 739465"/>
                <a:gd name="connsiteY0" fmla="*/ 209728 h 624442"/>
                <a:gd name="connsiteX1" fmla="*/ 693412 w 739465"/>
                <a:gd name="connsiteY1" fmla="*/ 203520 h 624442"/>
                <a:gd name="connsiteX2" fmla="*/ 544412 w 739465"/>
                <a:gd name="connsiteY2" fmla="*/ 677 h 624442"/>
                <a:gd name="connsiteX3" fmla="*/ 544299 w 739465"/>
                <a:gd name="connsiteY3" fmla="*/ 677 h 624442"/>
                <a:gd name="connsiteX4" fmla="*/ 543170 w 739465"/>
                <a:gd name="connsiteY4" fmla="*/ 0 h 624442"/>
                <a:gd name="connsiteX5" fmla="*/ 482442 w 739465"/>
                <a:gd name="connsiteY5" fmla="*/ 20995 h 624442"/>
                <a:gd name="connsiteX6" fmla="*/ 474992 w 739465"/>
                <a:gd name="connsiteY6" fmla="*/ 23592 h 624442"/>
                <a:gd name="connsiteX7" fmla="*/ 467203 w 739465"/>
                <a:gd name="connsiteY7" fmla="*/ 26301 h 624442"/>
                <a:gd name="connsiteX8" fmla="*/ 467090 w 739465"/>
                <a:gd name="connsiteY8" fmla="*/ 26301 h 624442"/>
                <a:gd name="connsiteX9" fmla="*/ 410313 w 739465"/>
                <a:gd name="connsiteY9" fmla="*/ 45941 h 624442"/>
                <a:gd name="connsiteX10" fmla="*/ 410200 w 739465"/>
                <a:gd name="connsiteY10" fmla="*/ 45941 h 624442"/>
                <a:gd name="connsiteX11" fmla="*/ 365613 w 739465"/>
                <a:gd name="connsiteY11" fmla="*/ 61293 h 624442"/>
                <a:gd name="connsiteX12" fmla="*/ 365613 w 739465"/>
                <a:gd name="connsiteY12" fmla="*/ 61293 h 624442"/>
                <a:gd name="connsiteX13" fmla="*/ 324413 w 739465"/>
                <a:gd name="connsiteY13" fmla="*/ 75516 h 624442"/>
                <a:gd name="connsiteX14" fmla="*/ 324413 w 739465"/>
                <a:gd name="connsiteY14" fmla="*/ 75516 h 624442"/>
                <a:gd name="connsiteX15" fmla="*/ 314818 w 739465"/>
                <a:gd name="connsiteY15" fmla="*/ 78902 h 624442"/>
                <a:gd name="connsiteX16" fmla="*/ 242688 w 739465"/>
                <a:gd name="connsiteY16" fmla="*/ 103848 h 624442"/>
                <a:gd name="connsiteX17" fmla="*/ 234335 w 739465"/>
                <a:gd name="connsiteY17" fmla="*/ 106783 h 624442"/>
                <a:gd name="connsiteX18" fmla="*/ 226886 w 739465"/>
                <a:gd name="connsiteY18" fmla="*/ 109379 h 624442"/>
                <a:gd name="connsiteX19" fmla="*/ 225756 w 739465"/>
                <a:gd name="connsiteY19" fmla="*/ 109831 h 624442"/>
                <a:gd name="connsiteX20" fmla="*/ 225531 w 739465"/>
                <a:gd name="connsiteY20" fmla="*/ 113330 h 624442"/>
                <a:gd name="connsiteX21" fmla="*/ 220339 w 739465"/>
                <a:gd name="connsiteY21" fmla="*/ 203520 h 624442"/>
                <a:gd name="connsiteX22" fmla="*/ 220000 w 739465"/>
                <a:gd name="connsiteY22" fmla="*/ 209728 h 624442"/>
                <a:gd name="connsiteX23" fmla="*/ 213566 w 739465"/>
                <a:gd name="connsiteY23" fmla="*/ 322267 h 624442"/>
                <a:gd name="connsiteX24" fmla="*/ 0 w 739465"/>
                <a:gd name="connsiteY24" fmla="*/ 624442 h 624442"/>
                <a:gd name="connsiteX25" fmla="*/ 146064 w 739465"/>
                <a:gd name="connsiteY25" fmla="*/ 624442 h 624442"/>
                <a:gd name="connsiteX26" fmla="*/ 292242 w 739465"/>
                <a:gd name="connsiteY26" fmla="*/ 613267 h 624442"/>
                <a:gd name="connsiteX27" fmla="*/ 429276 w 739465"/>
                <a:gd name="connsiteY27" fmla="*/ 465736 h 624442"/>
                <a:gd name="connsiteX28" fmla="*/ 442145 w 739465"/>
                <a:gd name="connsiteY28" fmla="*/ 465510 h 624442"/>
                <a:gd name="connsiteX29" fmla="*/ 444741 w 739465"/>
                <a:gd name="connsiteY29" fmla="*/ 470251 h 624442"/>
                <a:gd name="connsiteX30" fmla="*/ 464833 w 739465"/>
                <a:gd name="connsiteY30" fmla="*/ 570035 h 624442"/>
                <a:gd name="connsiteX31" fmla="*/ 739465 w 739465"/>
                <a:gd name="connsiteY31" fmla="*/ 419004 h 624442"/>
                <a:gd name="connsiteX32" fmla="*/ 695556 w 739465"/>
                <a:gd name="connsiteY32" fmla="*/ 209728 h 624442"/>
                <a:gd name="connsiteX33" fmla="*/ 695556 w 739465"/>
                <a:gd name="connsiteY33" fmla="*/ 209728 h 62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9465" h="624442">
                  <a:moveTo>
                    <a:pt x="695556" y="209728"/>
                  </a:moveTo>
                  <a:cubicBezTo>
                    <a:pt x="694878" y="207583"/>
                    <a:pt x="694201" y="205551"/>
                    <a:pt x="693412" y="203520"/>
                  </a:cubicBezTo>
                  <a:cubicBezTo>
                    <a:pt x="661354" y="109943"/>
                    <a:pt x="614058" y="39282"/>
                    <a:pt x="544412" y="677"/>
                  </a:cubicBezTo>
                  <a:cubicBezTo>
                    <a:pt x="544412" y="677"/>
                    <a:pt x="544412" y="677"/>
                    <a:pt x="544299" y="677"/>
                  </a:cubicBezTo>
                  <a:lnTo>
                    <a:pt x="543170" y="0"/>
                  </a:lnTo>
                  <a:lnTo>
                    <a:pt x="482442" y="20995"/>
                  </a:lnTo>
                  <a:lnTo>
                    <a:pt x="474992" y="23592"/>
                  </a:lnTo>
                  <a:lnTo>
                    <a:pt x="467203" y="26301"/>
                  </a:lnTo>
                  <a:lnTo>
                    <a:pt x="467090" y="26301"/>
                  </a:lnTo>
                  <a:lnTo>
                    <a:pt x="410313" y="45941"/>
                  </a:lnTo>
                  <a:lnTo>
                    <a:pt x="410200" y="45941"/>
                  </a:lnTo>
                  <a:lnTo>
                    <a:pt x="365613" y="61293"/>
                  </a:lnTo>
                  <a:lnTo>
                    <a:pt x="365613" y="61293"/>
                  </a:lnTo>
                  <a:lnTo>
                    <a:pt x="324413" y="75516"/>
                  </a:lnTo>
                  <a:lnTo>
                    <a:pt x="324413" y="75516"/>
                  </a:lnTo>
                  <a:lnTo>
                    <a:pt x="314818" y="78902"/>
                  </a:lnTo>
                  <a:lnTo>
                    <a:pt x="242688" y="103848"/>
                  </a:lnTo>
                  <a:lnTo>
                    <a:pt x="234335" y="106783"/>
                  </a:lnTo>
                  <a:lnTo>
                    <a:pt x="226886" y="109379"/>
                  </a:lnTo>
                  <a:lnTo>
                    <a:pt x="225756" y="109831"/>
                  </a:lnTo>
                  <a:lnTo>
                    <a:pt x="225531" y="113330"/>
                  </a:lnTo>
                  <a:lnTo>
                    <a:pt x="220339" y="203520"/>
                  </a:lnTo>
                  <a:lnTo>
                    <a:pt x="220000" y="209728"/>
                  </a:lnTo>
                  <a:lnTo>
                    <a:pt x="213566" y="322267"/>
                  </a:lnTo>
                  <a:lnTo>
                    <a:pt x="0" y="624442"/>
                  </a:lnTo>
                  <a:lnTo>
                    <a:pt x="146064" y="624442"/>
                  </a:lnTo>
                  <a:cubicBezTo>
                    <a:pt x="195054" y="624442"/>
                    <a:pt x="243930" y="620717"/>
                    <a:pt x="292242" y="613267"/>
                  </a:cubicBezTo>
                  <a:lnTo>
                    <a:pt x="429276" y="465736"/>
                  </a:lnTo>
                  <a:cubicBezTo>
                    <a:pt x="432775" y="462123"/>
                    <a:pt x="438532" y="462011"/>
                    <a:pt x="442145" y="465510"/>
                  </a:cubicBezTo>
                  <a:cubicBezTo>
                    <a:pt x="443499" y="466751"/>
                    <a:pt x="444402" y="468445"/>
                    <a:pt x="444741" y="470251"/>
                  </a:cubicBezTo>
                  <a:lnTo>
                    <a:pt x="464833" y="570035"/>
                  </a:lnTo>
                  <a:cubicBezTo>
                    <a:pt x="564053" y="535043"/>
                    <a:pt x="656838" y="484022"/>
                    <a:pt x="739465" y="419004"/>
                  </a:cubicBezTo>
                  <a:cubicBezTo>
                    <a:pt x="729871" y="341570"/>
                    <a:pt x="715874" y="270908"/>
                    <a:pt x="695556" y="209728"/>
                  </a:cubicBezTo>
                  <a:lnTo>
                    <a:pt x="695556" y="209728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84">
              <a:extLst>
                <a:ext uri="{FF2B5EF4-FFF2-40B4-BE49-F238E27FC236}">
                  <a16:creationId xmlns:a16="http://schemas.microsoft.com/office/drawing/2014/main" id="{79B8D2DD-F581-4786-A4BF-4A764AFC0A3E}"/>
                </a:ext>
              </a:extLst>
            </p:cNvPr>
            <p:cNvSpPr/>
            <p:nvPr/>
          </p:nvSpPr>
          <p:spPr>
            <a:xfrm>
              <a:off x="9256982" y="3092045"/>
              <a:ext cx="392881" cy="184108"/>
            </a:xfrm>
            <a:custGeom>
              <a:avLst/>
              <a:gdLst>
                <a:gd name="connsiteX0" fmla="*/ 348568 w 392881"/>
                <a:gd name="connsiteY0" fmla="*/ 178573 h 184108"/>
                <a:gd name="connsiteX1" fmla="*/ 255331 w 392881"/>
                <a:gd name="connsiteY1" fmla="*/ 140646 h 184108"/>
                <a:gd name="connsiteX2" fmla="*/ 251493 w 392881"/>
                <a:gd name="connsiteY2" fmla="*/ 128794 h 184108"/>
                <a:gd name="connsiteX3" fmla="*/ 0 w 392881"/>
                <a:gd name="connsiteY3" fmla="*/ 100462 h 184108"/>
                <a:gd name="connsiteX4" fmla="*/ 84320 w 392881"/>
                <a:gd name="connsiteY4" fmla="*/ 0 h 184108"/>
                <a:gd name="connsiteX5" fmla="*/ 310190 w 392881"/>
                <a:gd name="connsiteY5" fmla="*/ 42329 h 184108"/>
                <a:gd name="connsiteX6" fmla="*/ 392027 w 392881"/>
                <a:gd name="connsiteY6" fmla="*/ 101703 h 184108"/>
                <a:gd name="connsiteX7" fmla="*/ 348568 w 392881"/>
                <a:gd name="connsiteY7" fmla="*/ 178573 h 184108"/>
                <a:gd name="connsiteX8" fmla="*/ 348568 w 392881"/>
                <a:gd name="connsiteY8" fmla="*/ 178573 h 18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881" h="184108">
                  <a:moveTo>
                    <a:pt x="348568" y="178573"/>
                  </a:moveTo>
                  <a:cubicBezTo>
                    <a:pt x="312335" y="193699"/>
                    <a:pt x="270569" y="176767"/>
                    <a:pt x="255331" y="140646"/>
                  </a:cubicBezTo>
                  <a:cubicBezTo>
                    <a:pt x="253751" y="136808"/>
                    <a:pt x="252396" y="132858"/>
                    <a:pt x="251493" y="128794"/>
                  </a:cubicBezTo>
                  <a:lnTo>
                    <a:pt x="0" y="100462"/>
                  </a:lnTo>
                  <a:lnTo>
                    <a:pt x="84320" y="0"/>
                  </a:lnTo>
                  <a:lnTo>
                    <a:pt x="310190" y="42329"/>
                  </a:lnTo>
                  <a:cubicBezTo>
                    <a:pt x="349245" y="36234"/>
                    <a:pt x="385931" y="62873"/>
                    <a:pt x="392027" y="101703"/>
                  </a:cubicBezTo>
                  <a:cubicBezTo>
                    <a:pt x="397106" y="134212"/>
                    <a:pt x="379158" y="165931"/>
                    <a:pt x="348568" y="178573"/>
                  </a:cubicBezTo>
                  <a:lnTo>
                    <a:pt x="348568" y="178573"/>
                  </a:lnTo>
                  <a:close/>
                </a:path>
              </a:pathLst>
            </a:custGeom>
            <a:solidFill>
              <a:srgbClr val="A0616A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85">
              <a:extLst>
                <a:ext uri="{FF2B5EF4-FFF2-40B4-BE49-F238E27FC236}">
                  <a16:creationId xmlns:a16="http://schemas.microsoft.com/office/drawing/2014/main" id="{A3A8DEE8-D7EA-4FA5-8EE3-3782A0744F4A}"/>
                </a:ext>
              </a:extLst>
            </p:cNvPr>
            <p:cNvSpPr/>
            <p:nvPr/>
          </p:nvSpPr>
          <p:spPr>
            <a:xfrm>
              <a:off x="9107886" y="2699085"/>
              <a:ext cx="388819" cy="544683"/>
            </a:xfrm>
            <a:custGeom>
              <a:avLst/>
              <a:gdLst>
                <a:gd name="connsiteX0" fmla="*/ 362549 w 388819"/>
                <a:gd name="connsiteY0" fmla="*/ 384607 h 544683"/>
                <a:gd name="connsiteX1" fmla="*/ 256217 w 388819"/>
                <a:gd name="connsiteY1" fmla="*/ 365643 h 544683"/>
                <a:gd name="connsiteX2" fmla="*/ 248541 w 388819"/>
                <a:gd name="connsiteY2" fmla="*/ 364289 h 544683"/>
                <a:gd name="connsiteX3" fmla="*/ 212646 w 388819"/>
                <a:gd name="connsiteY3" fmla="*/ 312816 h 544683"/>
                <a:gd name="connsiteX4" fmla="*/ 213888 w 388819"/>
                <a:gd name="connsiteY4" fmla="*/ 307850 h 544683"/>
                <a:gd name="connsiteX5" fmla="*/ 266037 w 388819"/>
                <a:gd name="connsiteY5" fmla="*/ 134807 h 544683"/>
                <a:gd name="connsiteX6" fmla="*/ 267618 w 388819"/>
                <a:gd name="connsiteY6" fmla="*/ 129615 h 544683"/>
                <a:gd name="connsiteX7" fmla="*/ 219983 w 388819"/>
                <a:gd name="connsiteY7" fmla="*/ 12673 h 544683"/>
                <a:gd name="connsiteX8" fmla="*/ 82836 w 388819"/>
                <a:gd name="connsiteY8" fmla="*/ 51842 h 544683"/>
                <a:gd name="connsiteX9" fmla="*/ 73016 w 388819"/>
                <a:gd name="connsiteY9" fmla="*/ 76788 h 544683"/>
                <a:gd name="connsiteX10" fmla="*/ 6417 w 388819"/>
                <a:gd name="connsiteY10" fmla="*/ 347921 h 544683"/>
                <a:gd name="connsiteX11" fmla="*/ 3934 w 388819"/>
                <a:gd name="connsiteY11" fmla="*/ 357968 h 544683"/>
                <a:gd name="connsiteX12" fmla="*/ 103493 w 388819"/>
                <a:gd name="connsiteY12" fmla="*/ 521867 h 544683"/>
                <a:gd name="connsiteX13" fmla="*/ 123247 w 388819"/>
                <a:gd name="connsiteY13" fmla="*/ 525140 h 544683"/>
                <a:gd name="connsiteX14" fmla="*/ 123924 w 388819"/>
                <a:gd name="connsiteY14" fmla="*/ 525253 h 544683"/>
                <a:gd name="connsiteX15" fmla="*/ 163770 w 388819"/>
                <a:gd name="connsiteY15" fmla="*/ 528752 h 544683"/>
                <a:gd name="connsiteX16" fmla="*/ 215468 w 388819"/>
                <a:gd name="connsiteY16" fmla="*/ 533380 h 544683"/>
                <a:gd name="connsiteX17" fmla="*/ 280486 w 388819"/>
                <a:gd name="connsiteY17" fmla="*/ 539137 h 544683"/>
                <a:gd name="connsiteX18" fmla="*/ 341102 w 388819"/>
                <a:gd name="connsiteY18" fmla="*/ 544555 h 544683"/>
                <a:gd name="connsiteX19" fmla="*/ 375304 w 388819"/>
                <a:gd name="connsiteY19" fmla="*/ 518368 h 544683"/>
                <a:gd name="connsiteX20" fmla="*/ 375529 w 388819"/>
                <a:gd name="connsiteY20" fmla="*/ 517013 h 544683"/>
                <a:gd name="connsiteX21" fmla="*/ 388398 w 388819"/>
                <a:gd name="connsiteY21" fmla="*/ 421067 h 544683"/>
                <a:gd name="connsiteX22" fmla="*/ 388510 w 388819"/>
                <a:gd name="connsiteY22" fmla="*/ 420163 h 544683"/>
                <a:gd name="connsiteX23" fmla="*/ 362549 w 388819"/>
                <a:gd name="connsiteY23" fmla="*/ 384607 h 544683"/>
                <a:gd name="connsiteX24" fmla="*/ 362549 w 388819"/>
                <a:gd name="connsiteY24" fmla="*/ 384607 h 54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8819" h="544683">
                  <a:moveTo>
                    <a:pt x="362549" y="384607"/>
                  </a:moveTo>
                  <a:lnTo>
                    <a:pt x="256217" y="365643"/>
                  </a:lnTo>
                  <a:lnTo>
                    <a:pt x="248541" y="364289"/>
                  </a:lnTo>
                  <a:cubicBezTo>
                    <a:pt x="224386" y="359999"/>
                    <a:pt x="208357" y="336972"/>
                    <a:pt x="212646" y="312816"/>
                  </a:cubicBezTo>
                  <a:cubicBezTo>
                    <a:pt x="212985" y="311123"/>
                    <a:pt x="213323" y="309430"/>
                    <a:pt x="213888" y="307850"/>
                  </a:cubicBezTo>
                  <a:lnTo>
                    <a:pt x="266037" y="134807"/>
                  </a:lnTo>
                  <a:lnTo>
                    <a:pt x="267618" y="129615"/>
                  </a:lnTo>
                  <a:cubicBezTo>
                    <a:pt x="281050" y="84351"/>
                    <a:pt x="261297" y="35813"/>
                    <a:pt x="219983" y="12673"/>
                  </a:cubicBezTo>
                  <a:cubicBezTo>
                    <a:pt x="171333" y="-14305"/>
                    <a:pt x="109927" y="3191"/>
                    <a:pt x="82836" y="51842"/>
                  </a:cubicBezTo>
                  <a:cubicBezTo>
                    <a:pt x="78434" y="59630"/>
                    <a:pt x="75160" y="68096"/>
                    <a:pt x="73016" y="76788"/>
                  </a:cubicBezTo>
                  <a:lnTo>
                    <a:pt x="6417" y="347921"/>
                  </a:lnTo>
                  <a:lnTo>
                    <a:pt x="3934" y="357968"/>
                  </a:lnTo>
                  <a:cubicBezTo>
                    <a:pt x="-13901" y="430661"/>
                    <a:pt x="30573" y="504032"/>
                    <a:pt x="103493" y="521867"/>
                  </a:cubicBezTo>
                  <a:cubicBezTo>
                    <a:pt x="110040" y="523447"/>
                    <a:pt x="116587" y="524576"/>
                    <a:pt x="123247" y="525140"/>
                  </a:cubicBezTo>
                  <a:cubicBezTo>
                    <a:pt x="123473" y="525140"/>
                    <a:pt x="123698" y="525140"/>
                    <a:pt x="123924" y="525253"/>
                  </a:cubicBezTo>
                  <a:lnTo>
                    <a:pt x="163770" y="528752"/>
                  </a:lnTo>
                  <a:lnTo>
                    <a:pt x="215468" y="533380"/>
                  </a:lnTo>
                  <a:lnTo>
                    <a:pt x="280486" y="539137"/>
                  </a:lnTo>
                  <a:lnTo>
                    <a:pt x="341102" y="544555"/>
                  </a:lnTo>
                  <a:cubicBezTo>
                    <a:pt x="357582" y="546023"/>
                    <a:pt x="372482" y="534735"/>
                    <a:pt x="375304" y="518368"/>
                  </a:cubicBezTo>
                  <a:cubicBezTo>
                    <a:pt x="375416" y="517916"/>
                    <a:pt x="375416" y="517465"/>
                    <a:pt x="375529" y="517013"/>
                  </a:cubicBezTo>
                  <a:lnTo>
                    <a:pt x="388398" y="421067"/>
                  </a:lnTo>
                  <a:lnTo>
                    <a:pt x="388510" y="420163"/>
                  </a:lnTo>
                  <a:cubicBezTo>
                    <a:pt x="390881" y="403345"/>
                    <a:pt x="379367" y="387655"/>
                    <a:pt x="362549" y="384607"/>
                  </a:cubicBezTo>
                  <a:lnTo>
                    <a:pt x="362549" y="384607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86">
              <a:extLst>
                <a:ext uri="{FF2B5EF4-FFF2-40B4-BE49-F238E27FC236}">
                  <a16:creationId xmlns:a16="http://schemas.microsoft.com/office/drawing/2014/main" id="{47833DF1-30C9-4BA7-8DA9-479F8F1A0A12}"/>
                </a:ext>
              </a:extLst>
            </p:cNvPr>
            <p:cNvSpPr/>
            <p:nvPr/>
          </p:nvSpPr>
          <p:spPr>
            <a:xfrm>
              <a:off x="8968578" y="2188401"/>
              <a:ext cx="360246" cy="337333"/>
            </a:xfrm>
            <a:custGeom>
              <a:avLst/>
              <a:gdLst>
                <a:gd name="connsiteX0" fmla="*/ 338409 w 360246"/>
                <a:gd name="connsiteY0" fmla="*/ 168694 h 337333"/>
                <a:gd name="connsiteX1" fmla="*/ 169204 w 360246"/>
                <a:gd name="connsiteY1" fmla="*/ 337334 h 337333"/>
                <a:gd name="connsiteX2" fmla="*/ 0 w 360246"/>
                <a:gd name="connsiteY2" fmla="*/ 168694 h 337333"/>
                <a:gd name="connsiteX3" fmla="*/ 169204 w 360246"/>
                <a:gd name="connsiteY3" fmla="*/ 54 h 337333"/>
                <a:gd name="connsiteX4" fmla="*/ 338409 w 360246"/>
                <a:gd name="connsiteY4" fmla="*/ 168694 h 337333"/>
                <a:gd name="connsiteX5" fmla="*/ 338409 w 360246"/>
                <a:gd name="connsiteY5" fmla="*/ 168694 h 33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246" h="337333">
                  <a:moveTo>
                    <a:pt x="338409" y="168694"/>
                  </a:moveTo>
                  <a:cubicBezTo>
                    <a:pt x="296079" y="251659"/>
                    <a:pt x="262668" y="337334"/>
                    <a:pt x="169204" y="337334"/>
                  </a:cubicBezTo>
                  <a:cubicBezTo>
                    <a:pt x="75742" y="337334"/>
                    <a:pt x="0" y="261818"/>
                    <a:pt x="0" y="168694"/>
                  </a:cubicBezTo>
                  <a:cubicBezTo>
                    <a:pt x="0" y="75569"/>
                    <a:pt x="75742" y="1295"/>
                    <a:pt x="169204" y="54"/>
                  </a:cubicBezTo>
                  <a:cubicBezTo>
                    <a:pt x="264135" y="-1075"/>
                    <a:pt x="417311" y="14276"/>
                    <a:pt x="338409" y="168694"/>
                  </a:cubicBezTo>
                  <a:lnTo>
                    <a:pt x="338409" y="168694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87">
              <a:extLst>
                <a:ext uri="{FF2B5EF4-FFF2-40B4-BE49-F238E27FC236}">
                  <a16:creationId xmlns:a16="http://schemas.microsoft.com/office/drawing/2014/main" id="{51E7ADD8-F6F0-454C-AB58-A4365C5A2102}"/>
                </a:ext>
              </a:extLst>
            </p:cNvPr>
            <p:cNvSpPr/>
            <p:nvPr/>
          </p:nvSpPr>
          <p:spPr>
            <a:xfrm>
              <a:off x="8902206" y="3407540"/>
              <a:ext cx="539106" cy="325089"/>
            </a:xfrm>
            <a:custGeom>
              <a:avLst/>
              <a:gdLst>
                <a:gd name="connsiteX0" fmla="*/ 510436 w 539106"/>
                <a:gd name="connsiteY0" fmla="*/ 38266 h 325089"/>
                <a:gd name="connsiteX1" fmla="*/ 506598 w 539106"/>
                <a:gd name="connsiteY1" fmla="*/ 0 h 325089"/>
                <a:gd name="connsiteX2" fmla="*/ 503776 w 539106"/>
                <a:gd name="connsiteY2" fmla="*/ 113 h 325089"/>
                <a:gd name="connsiteX3" fmla="*/ 0 w 539106"/>
                <a:gd name="connsiteY3" fmla="*/ 24382 h 325089"/>
                <a:gd name="connsiteX4" fmla="*/ 1354 w 539106"/>
                <a:gd name="connsiteY4" fmla="*/ 63212 h 325089"/>
                <a:gd name="connsiteX5" fmla="*/ 3612 w 539106"/>
                <a:gd name="connsiteY5" fmla="*/ 129584 h 325089"/>
                <a:gd name="connsiteX6" fmla="*/ 260297 w 539106"/>
                <a:gd name="connsiteY6" fmla="*/ 269553 h 325089"/>
                <a:gd name="connsiteX7" fmla="*/ 263571 w 539106"/>
                <a:gd name="connsiteY7" fmla="*/ 244156 h 325089"/>
                <a:gd name="connsiteX8" fmla="*/ 273730 w 539106"/>
                <a:gd name="connsiteY8" fmla="*/ 236367 h 325089"/>
                <a:gd name="connsiteX9" fmla="*/ 281180 w 539106"/>
                <a:gd name="connsiteY9" fmla="*/ 243027 h 325089"/>
                <a:gd name="connsiteX10" fmla="*/ 291113 w 539106"/>
                <a:gd name="connsiteY10" fmla="*/ 280164 h 325089"/>
                <a:gd name="connsiteX11" fmla="*/ 539107 w 539106"/>
                <a:gd name="connsiteY11" fmla="*/ 325089 h 325089"/>
                <a:gd name="connsiteX12" fmla="*/ 510436 w 539106"/>
                <a:gd name="connsiteY12" fmla="*/ 38266 h 32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9106" h="325089">
                  <a:moveTo>
                    <a:pt x="510436" y="38266"/>
                  </a:moveTo>
                  <a:lnTo>
                    <a:pt x="506598" y="0"/>
                  </a:lnTo>
                  <a:lnTo>
                    <a:pt x="503776" y="113"/>
                  </a:lnTo>
                  <a:lnTo>
                    <a:pt x="0" y="24382"/>
                  </a:lnTo>
                  <a:lnTo>
                    <a:pt x="1354" y="63212"/>
                  </a:lnTo>
                  <a:lnTo>
                    <a:pt x="3612" y="129584"/>
                  </a:lnTo>
                  <a:cubicBezTo>
                    <a:pt x="81611" y="189071"/>
                    <a:pt x="168076" y="236254"/>
                    <a:pt x="260297" y="269553"/>
                  </a:cubicBezTo>
                  <a:lnTo>
                    <a:pt x="263571" y="244156"/>
                  </a:lnTo>
                  <a:cubicBezTo>
                    <a:pt x="264248" y="239189"/>
                    <a:pt x="268876" y="235690"/>
                    <a:pt x="273730" y="236367"/>
                  </a:cubicBezTo>
                  <a:cubicBezTo>
                    <a:pt x="277342" y="236818"/>
                    <a:pt x="280277" y="239415"/>
                    <a:pt x="281180" y="243027"/>
                  </a:cubicBezTo>
                  <a:lnTo>
                    <a:pt x="291113" y="280164"/>
                  </a:lnTo>
                  <a:cubicBezTo>
                    <a:pt x="371370" y="306126"/>
                    <a:pt x="454786" y="321252"/>
                    <a:pt x="539107" y="325089"/>
                  </a:cubicBezTo>
                  <a:lnTo>
                    <a:pt x="510436" y="38266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88">
              <a:extLst>
                <a:ext uri="{FF2B5EF4-FFF2-40B4-BE49-F238E27FC236}">
                  <a16:creationId xmlns:a16="http://schemas.microsoft.com/office/drawing/2014/main" id="{AFF791D1-7C1A-443C-ACEA-3CC488744551}"/>
                </a:ext>
              </a:extLst>
            </p:cNvPr>
            <p:cNvSpPr/>
            <p:nvPr/>
          </p:nvSpPr>
          <p:spPr>
            <a:xfrm>
              <a:off x="8876560" y="2569250"/>
              <a:ext cx="566031" cy="903420"/>
            </a:xfrm>
            <a:custGeom>
              <a:avLst/>
              <a:gdLst>
                <a:gd name="connsiteX0" fmla="*/ 564752 w 566031"/>
                <a:gd name="connsiteY0" fmla="*/ 840773 h 903420"/>
                <a:gd name="connsiteX1" fmla="*/ 535404 w 566031"/>
                <a:gd name="connsiteY1" fmla="*/ 749455 h 903420"/>
                <a:gd name="connsiteX2" fmla="*/ 534952 w 566031"/>
                <a:gd name="connsiteY2" fmla="*/ 747875 h 903420"/>
                <a:gd name="connsiteX3" fmla="*/ 533484 w 566031"/>
                <a:gd name="connsiteY3" fmla="*/ 743247 h 903420"/>
                <a:gd name="connsiteX4" fmla="*/ 525132 w 566031"/>
                <a:gd name="connsiteY4" fmla="*/ 717285 h 903420"/>
                <a:gd name="connsiteX5" fmla="*/ 517456 w 566031"/>
                <a:gd name="connsiteY5" fmla="*/ 691887 h 903420"/>
                <a:gd name="connsiteX6" fmla="*/ 511248 w 566031"/>
                <a:gd name="connsiteY6" fmla="*/ 668860 h 903420"/>
                <a:gd name="connsiteX7" fmla="*/ 503797 w 566031"/>
                <a:gd name="connsiteY7" fmla="*/ 636577 h 903420"/>
                <a:gd name="connsiteX8" fmla="*/ 488672 w 566031"/>
                <a:gd name="connsiteY8" fmla="*/ 526408 h 903420"/>
                <a:gd name="connsiteX9" fmla="*/ 487205 w 566031"/>
                <a:gd name="connsiteY9" fmla="*/ 495592 h 903420"/>
                <a:gd name="connsiteX10" fmla="*/ 504136 w 566031"/>
                <a:gd name="connsiteY10" fmla="*/ 307537 h 903420"/>
                <a:gd name="connsiteX11" fmla="*/ 378503 w 566031"/>
                <a:gd name="connsiteY11" fmla="*/ 31436 h 903420"/>
                <a:gd name="connsiteX12" fmla="*/ 276799 w 566031"/>
                <a:gd name="connsiteY12" fmla="*/ 959 h 903420"/>
                <a:gd name="connsiteX13" fmla="*/ 269350 w 566031"/>
                <a:gd name="connsiteY13" fmla="*/ 508 h 903420"/>
                <a:gd name="connsiteX14" fmla="*/ 67072 w 566031"/>
                <a:gd name="connsiteY14" fmla="*/ 82345 h 903420"/>
                <a:gd name="connsiteX15" fmla="*/ 31854 w 566031"/>
                <a:gd name="connsiteY15" fmla="*/ 131221 h 903420"/>
                <a:gd name="connsiteX16" fmla="*/ 2844 w 566031"/>
                <a:gd name="connsiteY16" fmla="*/ 292411 h 903420"/>
                <a:gd name="connsiteX17" fmla="*/ 37836 w 566031"/>
                <a:gd name="connsiteY17" fmla="*/ 527649 h 903420"/>
                <a:gd name="connsiteX18" fmla="*/ 29822 w 566031"/>
                <a:gd name="connsiteY18" fmla="*/ 626643 h 903420"/>
                <a:gd name="connsiteX19" fmla="*/ 20453 w 566031"/>
                <a:gd name="connsiteY19" fmla="*/ 743359 h 903420"/>
                <a:gd name="connsiteX20" fmla="*/ 20001 w 566031"/>
                <a:gd name="connsiteY20" fmla="*/ 749568 h 903420"/>
                <a:gd name="connsiteX21" fmla="*/ 9955 w 566031"/>
                <a:gd name="connsiteY21" fmla="*/ 874072 h 903420"/>
                <a:gd name="connsiteX22" fmla="*/ 27000 w 566031"/>
                <a:gd name="connsiteY22" fmla="*/ 901502 h 903420"/>
                <a:gd name="connsiteX23" fmla="*/ 36933 w 566031"/>
                <a:gd name="connsiteY23" fmla="*/ 903421 h 903420"/>
                <a:gd name="connsiteX24" fmla="*/ 38401 w 566031"/>
                <a:gd name="connsiteY24" fmla="*/ 903421 h 903420"/>
                <a:gd name="connsiteX25" fmla="*/ 535855 w 566031"/>
                <a:gd name="connsiteY25" fmla="*/ 876669 h 903420"/>
                <a:gd name="connsiteX26" fmla="*/ 540371 w 566031"/>
                <a:gd name="connsiteY26" fmla="*/ 876443 h 903420"/>
                <a:gd name="connsiteX27" fmla="*/ 565993 w 566031"/>
                <a:gd name="connsiteY27" fmla="*/ 847885 h 903420"/>
                <a:gd name="connsiteX28" fmla="*/ 564752 w 566031"/>
                <a:gd name="connsiteY28" fmla="*/ 840773 h 903420"/>
                <a:gd name="connsiteX29" fmla="*/ 564752 w 566031"/>
                <a:gd name="connsiteY29" fmla="*/ 840773 h 90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6031" h="903420">
                  <a:moveTo>
                    <a:pt x="564752" y="840773"/>
                  </a:moveTo>
                  <a:lnTo>
                    <a:pt x="535404" y="749455"/>
                  </a:lnTo>
                  <a:lnTo>
                    <a:pt x="534952" y="747875"/>
                  </a:lnTo>
                  <a:lnTo>
                    <a:pt x="533484" y="743247"/>
                  </a:lnTo>
                  <a:lnTo>
                    <a:pt x="525132" y="717285"/>
                  </a:lnTo>
                  <a:cubicBezTo>
                    <a:pt x="522423" y="708819"/>
                    <a:pt x="519827" y="700353"/>
                    <a:pt x="517456" y="691887"/>
                  </a:cubicBezTo>
                  <a:cubicBezTo>
                    <a:pt x="515198" y="684211"/>
                    <a:pt x="513166" y="676536"/>
                    <a:pt x="511248" y="668860"/>
                  </a:cubicBezTo>
                  <a:cubicBezTo>
                    <a:pt x="508539" y="658136"/>
                    <a:pt x="506055" y="647413"/>
                    <a:pt x="503797" y="636577"/>
                  </a:cubicBezTo>
                  <a:cubicBezTo>
                    <a:pt x="496235" y="600230"/>
                    <a:pt x="491155" y="563432"/>
                    <a:pt x="488672" y="526408"/>
                  </a:cubicBezTo>
                  <a:cubicBezTo>
                    <a:pt x="487995" y="516136"/>
                    <a:pt x="487543" y="505864"/>
                    <a:pt x="487205" y="495592"/>
                  </a:cubicBezTo>
                  <a:cubicBezTo>
                    <a:pt x="485398" y="432493"/>
                    <a:pt x="491042" y="369394"/>
                    <a:pt x="504136" y="307537"/>
                  </a:cubicBezTo>
                  <a:cubicBezTo>
                    <a:pt x="527502" y="197819"/>
                    <a:pt x="476481" y="85731"/>
                    <a:pt x="378503" y="31436"/>
                  </a:cubicBezTo>
                  <a:cubicBezTo>
                    <a:pt x="347235" y="14053"/>
                    <a:pt x="312469" y="3668"/>
                    <a:pt x="276799" y="959"/>
                  </a:cubicBezTo>
                  <a:cubicBezTo>
                    <a:pt x="274316" y="734"/>
                    <a:pt x="271833" y="621"/>
                    <a:pt x="269350" y="508"/>
                  </a:cubicBezTo>
                  <a:cubicBezTo>
                    <a:pt x="193044" y="-4346"/>
                    <a:pt x="118657" y="25793"/>
                    <a:pt x="67072" y="82345"/>
                  </a:cubicBezTo>
                  <a:cubicBezTo>
                    <a:pt x="53414" y="97244"/>
                    <a:pt x="41562" y="113612"/>
                    <a:pt x="31854" y="131221"/>
                  </a:cubicBezTo>
                  <a:cubicBezTo>
                    <a:pt x="4650" y="180210"/>
                    <a:pt x="-5509" y="236875"/>
                    <a:pt x="2844" y="292411"/>
                  </a:cubicBezTo>
                  <a:lnTo>
                    <a:pt x="37836" y="527649"/>
                  </a:lnTo>
                  <a:lnTo>
                    <a:pt x="29822" y="626643"/>
                  </a:lnTo>
                  <a:lnTo>
                    <a:pt x="20453" y="743359"/>
                  </a:lnTo>
                  <a:lnTo>
                    <a:pt x="20001" y="749568"/>
                  </a:lnTo>
                  <a:lnTo>
                    <a:pt x="9955" y="874072"/>
                  </a:lnTo>
                  <a:cubicBezTo>
                    <a:pt x="8940" y="886037"/>
                    <a:pt x="15938" y="897100"/>
                    <a:pt x="27000" y="901502"/>
                  </a:cubicBezTo>
                  <a:cubicBezTo>
                    <a:pt x="30161" y="902744"/>
                    <a:pt x="33547" y="903421"/>
                    <a:pt x="36933" y="903421"/>
                  </a:cubicBezTo>
                  <a:cubicBezTo>
                    <a:pt x="37384" y="903421"/>
                    <a:pt x="37949" y="903421"/>
                    <a:pt x="38401" y="903421"/>
                  </a:cubicBezTo>
                  <a:lnTo>
                    <a:pt x="535855" y="876669"/>
                  </a:lnTo>
                  <a:lnTo>
                    <a:pt x="540371" y="876443"/>
                  </a:lnTo>
                  <a:cubicBezTo>
                    <a:pt x="555270" y="875653"/>
                    <a:pt x="566784" y="862897"/>
                    <a:pt x="565993" y="847885"/>
                  </a:cubicBezTo>
                  <a:cubicBezTo>
                    <a:pt x="565880" y="845401"/>
                    <a:pt x="565429" y="843031"/>
                    <a:pt x="564752" y="840773"/>
                  </a:cubicBezTo>
                  <a:lnTo>
                    <a:pt x="564752" y="840773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390">
              <a:extLst>
                <a:ext uri="{FF2B5EF4-FFF2-40B4-BE49-F238E27FC236}">
                  <a16:creationId xmlns:a16="http://schemas.microsoft.com/office/drawing/2014/main" id="{2B6859A7-7290-4091-AA75-345D6AAEBA79}"/>
                </a:ext>
              </a:extLst>
            </p:cNvPr>
            <p:cNvSpPr/>
            <p:nvPr/>
          </p:nvSpPr>
          <p:spPr>
            <a:xfrm>
              <a:off x="8961693" y="3066196"/>
              <a:ext cx="391471" cy="180140"/>
            </a:xfrm>
            <a:custGeom>
              <a:avLst/>
              <a:gdLst>
                <a:gd name="connsiteX0" fmla="*/ 348793 w 391471"/>
                <a:gd name="connsiteY0" fmla="*/ 173945 h 180140"/>
                <a:gd name="connsiteX1" fmla="*/ 255105 w 391471"/>
                <a:gd name="connsiteY1" fmla="*/ 137824 h 180140"/>
                <a:gd name="connsiteX2" fmla="*/ 251041 w 391471"/>
                <a:gd name="connsiteY2" fmla="*/ 125972 h 180140"/>
                <a:gd name="connsiteX3" fmla="*/ 0 w 391471"/>
                <a:gd name="connsiteY3" fmla="*/ 102945 h 180140"/>
                <a:gd name="connsiteX4" fmla="*/ 81724 w 391471"/>
                <a:gd name="connsiteY4" fmla="*/ 0 h 180140"/>
                <a:gd name="connsiteX5" fmla="*/ 307593 w 391471"/>
                <a:gd name="connsiteY5" fmla="*/ 37701 h 180140"/>
                <a:gd name="connsiteX6" fmla="*/ 390333 w 391471"/>
                <a:gd name="connsiteY6" fmla="*/ 95721 h 180140"/>
                <a:gd name="connsiteX7" fmla="*/ 348793 w 391471"/>
                <a:gd name="connsiteY7" fmla="*/ 173945 h 180140"/>
                <a:gd name="connsiteX8" fmla="*/ 348793 w 391471"/>
                <a:gd name="connsiteY8" fmla="*/ 173945 h 18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471" h="180140">
                  <a:moveTo>
                    <a:pt x="348793" y="173945"/>
                  </a:moveTo>
                  <a:cubicBezTo>
                    <a:pt x="313011" y="189974"/>
                    <a:pt x="271021" y="173832"/>
                    <a:pt x="255105" y="137824"/>
                  </a:cubicBezTo>
                  <a:cubicBezTo>
                    <a:pt x="253412" y="133986"/>
                    <a:pt x="252057" y="130036"/>
                    <a:pt x="251041" y="125972"/>
                  </a:cubicBezTo>
                  <a:lnTo>
                    <a:pt x="0" y="102945"/>
                  </a:lnTo>
                  <a:lnTo>
                    <a:pt x="81724" y="0"/>
                  </a:lnTo>
                  <a:lnTo>
                    <a:pt x="307593" y="37701"/>
                  </a:lnTo>
                  <a:cubicBezTo>
                    <a:pt x="346310" y="30703"/>
                    <a:pt x="383447" y="56665"/>
                    <a:pt x="390333" y="95721"/>
                  </a:cubicBezTo>
                  <a:cubicBezTo>
                    <a:pt x="396202" y="128342"/>
                    <a:pt x="378932" y="160626"/>
                    <a:pt x="348793" y="173945"/>
                  </a:cubicBezTo>
                  <a:lnTo>
                    <a:pt x="348793" y="173945"/>
                  </a:lnTo>
                  <a:close/>
                </a:path>
              </a:pathLst>
            </a:custGeom>
            <a:solidFill>
              <a:srgbClr val="A0616A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91">
              <a:extLst>
                <a:ext uri="{FF2B5EF4-FFF2-40B4-BE49-F238E27FC236}">
                  <a16:creationId xmlns:a16="http://schemas.microsoft.com/office/drawing/2014/main" id="{134CCB0E-8B25-406A-8AFA-5B18DBE53913}"/>
                </a:ext>
              </a:extLst>
            </p:cNvPr>
            <p:cNvSpPr/>
            <p:nvPr/>
          </p:nvSpPr>
          <p:spPr>
            <a:xfrm>
              <a:off x="8809887" y="2676067"/>
              <a:ext cx="388829" cy="540558"/>
            </a:xfrm>
            <a:custGeom>
              <a:avLst/>
              <a:gdLst>
                <a:gd name="connsiteX0" fmla="*/ 361985 w 388829"/>
                <a:gd name="connsiteY0" fmla="*/ 380308 h 540558"/>
                <a:gd name="connsiteX1" fmla="*/ 305094 w 388829"/>
                <a:gd name="connsiteY1" fmla="*/ 371391 h 540558"/>
                <a:gd name="connsiteX2" fmla="*/ 247639 w 388829"/>
                <a:gd name="connsiteY2" fmla="*/ 362361 h 540558"/>
                <a:gd name="connsiteX3" fmla="*/ 210615 w 388829"/>
                <a:gd name="connsiteY3" fmla="*/ 311791 h 540558"/>
                <a:gd name="connsiteX4" fmla="*/ 211744 w 388829"/>
                <a:gd name="connsiteY4" fmla="*/ 306825 h 540558"/>
                <a:gd name="connsiteX5" fmla="*/ 261523 w 388829"/>
                <a:gd name="connsiteY5" fmla="*/ 127574 h 540558"/>
                <a:gd name="connsiteX6" fmla="*/ 211405 w 388829"/>
                <a:gd name="connsiteY6" fmla="*/ 11761 h 540558"/>
                <a:gd name="connsiteX7" fmla="*/ 122118 w 388829"/>
                <a:gd name="connsiteY7" fmla="*/ 9391 h 540558"/>
                <a:gd name="connsiteX8" fmla="*/ 66131 w 388829"/>
                <a:gd name="connsiteY8" fmla="*/ 78924 h 540558"/>
                <a:gd name="connsiteX9" fmla="*/ 3257 w 388829"/>
                <a:gd name="connsiteY9" fmla="*/ 361345 h 540558"/>
                <a:gd name="connsiteX10" fmla="*/ 106315 w 388829"/>
                <a:gd name="connsiteY10" fmla="*/ 522986 h 540558"/>
                <a:gd name="connsiteX11" fmla="*/ 126633 w 388829"/>
                <a:gd name="connsiteY11" fmla="*/ 525921 h 540558"/>
                <a:gd name="connsiteX12" fmla="*/ 343924 w 388829"/>
                <a:gd name="connsiteY12" fmla="*/ 540483 h 540558"/>
                <a:gd name="connsiteX13" fmla="*/ 377562 w 388829"/>
                <a:gd name="connsiteY13" fmla="*/ 513618 h 540558"/>
                <a:gd name="connsiteX14" fmla="*/ 377787 w 388829"/>
                <a:gd name="connsiteY14" fmla="*/ 512263 h 540558"/>
                <a:gd name="connsiteX15" fmla="*/ 388511 w 388829"/>
                <a:gd name="connsiteY15" fmla="*/ 416091 h 540558"/>
                <a:gd name="connsiteX16" fmla="*/ 388624 w 388829"/>
                <a:gd name="connsiteY16" fmla="*/ 415188 h 540558"/>
                <a:gd name="connsiteX17" fmla="*/ 361985 w 388829"/>
                <a:gd name="connsiteY17" fmla="*/ 380308 h 540558"/>
                <a:gd name="connsiteX18" fmla="*/ 361985 w 388829"/>
                <a:gd name="connsiteY18" fmla="*/ 380308 h 54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829" h="540558">
                  <a:moveTo>
                    <a:pt x="361985" y="380308"/>
                  </a:moveTo>
                  <a:lnTo>
                    <a:pt x="305094" y="371391"/>
                  </a:lnTo>
                  <a:lnTo>
                    <a:pt x="247639" y="362361"/>
                  </a:lnTo>
                  <a:cubicBezTo>
                    <a:pt x="223483" y="358636"/>
                    <a:pt x="206890" y="335947"/>
                    <a:pt x="210615" y="311791"/>
                  </a:cubicBezTo>
                  <a:cubicBezTo>
                    <a:pt x="210841" y="310098"/>
                    <a:pt x="211292" y="308405"/>
                    <a:pt x="211744" y="306825"/>
                  </a:cubicBezTo>
                  <a:lnTo>
                    <a:pt x="261523" y="127574"/>
                  </a:lnTo>
                  <a:cubicBezTo>
                    <a:pt x="273940" y="81971"/>
                    <a:pt x="253170" y="33998"/>
                    <a:pt x="211405" y="11761"/>
                  </a:cubicBezTo>
                  <a:cubicBezTo>
                    <a:pt x="183637" y="-3026"/>
                    <a:pt x="150564" y="-3929"/>
                    <a:pt x="122118" y="9391"/>
                  </a:cubicBezTo>
                  <a:cubicBezTo>
                    <a:pt x="93560" y="22484"/>
                    <a:pt x="72791" y="48221"/>
                    <a:pt x="66131" y="78924"/>
                  </a:cubicBezTo>
                  <a:lnTo>
                    <a:pt x="3257" y="361345"/>
                  </a:lnTo>
                  <a:cubicBezTo>
                    <a:pt x="-12997" y="434377"/>
                    <a:pt x="33170" y="506732"/>
                    <a:pt x="106315" y="522986"/>
                  </a:cubicBezTo>
                  <a:cubicBezTo>
                    <a:pt x="112975" y="524454"/>
                    <a:pt x="119748" y="525470"/>
                    <a:pt x="126633" y="525921"/>
                  </a:cubicBezTo>
                  <a:lnTo>
                    <a:pt x="343924" y="540483"/>
                  </a:lnTo>
                  <a:cubicBezTo>
                    <a:pt x="360404" y="541611"/>
                    <a:pt x="374965" y="529985"/>
                    <a:pt x="377562" y="513618"/>
                  </a:cubicBezTo>
                  <a:cubicBezTo>
                    <a:pt x="377675" y="513166"/>
                    <a:pt x="377675" y="512715"/>
                    <a:pt x="377787" y="512263"/>
                  </a:cubicBezTo>
                  <a:lnTo>
                    <a:pt x="388511" y="416091"/>
                  </a:lnTo>
                  <a:lnTo>
                    <a:pt x="388624" y="415188"/>
                  </a:lnTo>
                  <a:cubicBezTo>
                    <a:pt x="390543" y="398369"/>
                    <a:pt x="378803" y="382905"/>
                    <a:pt x="361985" y="380308"/>
                  </a:cubicBezTo>
                  <a:lnTo>
                    <a:pt x="361985" y="380308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392">
              <a:extLst>
                <a:ext uri="{FF2B5EF4-FFF2-40B4-BE49-F238E27FC236}">
                  <a16:creationId xmlns:a16="http://schemas.microsoft.com/office/drawing/2014/main" id="{8625417D-576B-4994-94E9-917ABC1F3F8B}"/>
                </a:ext>
              </a:extLst>
            </p:cNvPr>
            <p:cNvSpPr/>
            <p:nvPr/>
          </p:nvSpPr>
          <p:spPr>
            <a:xfrm>
              <a:off x="9933048" y="2903653"/>
              <a:ext cx="360456" cy="375279"/>
            </a:xfrm>
            <a:custGeom>
              <a:avLst/>
              <a:gdLst>
                <a:gd name="connsiteX0" fmla="*/ 200547 w 360456"/>
                <a:gd name="connsiteY0" fmla="*/ 3272 h 375279"/>
                <a:gd name="connsiteX1" fmla="*/ 187565 w 360456"/>
                <a:gd name="connsiteY1" fmla="*/ 10383 h 375279"/>
                <a:gd name="connsiteX2" fmla="*/ 27165 w 360456"/>
                <a:gd name="connsiteY2" fmla="*/ 97977 h 375279"/>
                <a:gd name="connsiteX3" fmla="*/ 14185 w 360456"/>
                <a:gd name="connsiteY3" fmla="*/ 105088 h 375279"/>
                <a:gd name="connsiteX4" fmla="*/ 3348 w 360456"/>
                <a:gd name="connsiteY4" fmla="*/ 141999 h 375279"/>
                <a:gd name="connsiteX5" fmla="*/ 122886 w 360456"/>
                <a:gd name="connsiteY5" fmla="*/ 361096 h 375279"/>
                <a:gd name="connsiteX6" fmla="*/ 159797 w 360456"/>
                <a:gd name="connsiteY6" fmla="*/ 371932 h 375279"/>
                <a:gd name="connsiteX7" fmla="*/ 159797 w 360456"/>
                <a:gd name="connsiteY7" fmla="*/ 371932 h 375279"/>
                <a:gd name="connsiteX8" fmla="*/ 346272 w 360456"/>
                <a:gd name="connsiteY8" fmla="*/ 270229 h 375279"/>
                <a:gd name="connsiteX9" fmla="*/ 346272 w 360456"/>
                <a:gd name="connsiteY9" fmla="*/ 270229 h 375279"/>
                <a:gd name="connsiteX10" fmla="*/ 357109 w 360456"/>
                <a:gd name="connsiteY10" fmla="*/ 233318 h 375279"/>
                <a:gd name="connsiteX11" fmla="*/ 237570 w 360456"/>
                <a:gd name="connsiteY11" fmla="*/ 14221 h 375279"/>
                <a:gd name="connsiteX12" fmla="*/ 200547 w 360456"/>
                <a:gd name="connsiteY12" fmla="*/ 3272 h 375279"/>
                <a:gd name="connsiteX13" fmla="*/ 200547 w 360456"/>
                <a:gd name="connsiteY13" fmla="*/ 3272 h 37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0456" h="375279">
                  <a:moveTo>
                    <a:pt x="200547" y="3272"/>
                  </a:moveTo>
                  <a:lnTo>
                    <a:pt x="187565" y="10383"/>
                  </a:lnTo>
                  <a:lnTo>
                    <a:pt x="27165" y="97977"/>
                  </a:lnTo>
                  <a:lnTo>
                    <a:pt x="14185" y="105088"/>
                  </a:lnTo>
                  <a:cubicBezTo>
                    <a:pt x="978" y="112312"/>
                    <a:pt x="-3876" y="128792"/>
                    <a:pt x="3348" y="141999"/>
                  </a:cubicBezTo>
                  <a:lnTo>
                    <a:pt x="122886" y="361096"/>
                  </a:lnTo>
                  <a:cubicBezTo>
                    <a:pt x="130111" y="374302"/>
                    <a:pt x="146590" y="379156"/>
                    <a:pt x="159797" y="371932"/>
                  </a:cubicBezTo>
                  <a:lnTo>
                    <a:pt x="159797" y="371932"/>
                  </a:lnTo>
                  <a:lnTo>
                    <a:pt x="346272" y="270229"/>
                  </a:lnTo>
                  <a:lnTo>
                    <a:pt x="346272" y="270229"/>
                  </a:lnTo>
                  <a:cubicBezTo>
                    <a:pt x="359479" y="263005"/>
                    <a:pt x="364333" y="246524"/>
                    <a:pt x="357109" y="233318"/>
                  </a:cubicBezTo>
                  <a:lnTo>
                    <a:pt x="237570" y="14221"/>
                  </a:lnTo>
                  <a:cubicBezTo>
                    <a:pt x="230234" y="1014"/>
                    <a:pt x="213640" y="-3840"/>
                    <a:pt x="200547" y="3272"/>
                  </a:cubicBezTo>
                  <a:lnTo>
                    <a:pt x="200547" y="327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393">
              <a:extLst>
                <a:ext uri="{FF2B5EF4-FFF2-40B4-BE49-F238E27FC236}">
                  <a16:creationId xmlns:a16="http://schemas.microsoft.com/office/drawing/2014/main" id="{C5AB7A4F-9B81-4D57-B3B0-37DEE3DE73A3}"/>
                </a:ext>
              </a:extLst>
            </p:cNvPr>
            <p:cNvSpPr/>
            <p:nvPr/>
          </p:nvSpPr>
          <p:spPr>
            <a:xfrm>
              <a:off x="9941263" y="2911788"/>
              <a:ext cx="344027" cy="358705"/>
            </a:xfrm>
            <a:custGeom>
              <a:avLst/>
              <a:gdLst>
                <a:gd name="connsiteX0" fmla="*/ 196057 w 344027"/>
                <a:gd name="connsiteY0" fmla="*/ 2361 h 358705"/>
                <a:gd name="connsiteX1" fmla="*/ 180705 w 344027"/>
                <a:gd name="connsiteY1" fmla="*/ 10714 h 358705"/>
                <a:gd name="connsiteX2" fmla="*/ 25385 w 344027"/>
                <a:gd name="connsiteY2" fmla="*/ 95486 h 358705"/>
                <a:gd name="connsiteX3" fmla="*/ 10033 w 344027"/>
                <a:gd name="connsiteY3" fmla="*/ 103839 h 358705"/>
                <a:gd name="connsiteX4" fmla="*/ 2358 w 344027"/>
                <a:gd name="connsiteY4" fmla="*/ 130026 h 358705"/>
                <a:gd name="connsiteX5" fmla="*/ 121670 w 344027"/>
                <a:gd name="connsiteY5" fmla="*/ 348672 h 358705"/>
                <a:gd name="connsiteX6" fmla="*/ 147858 w 344027"/>
                <a:gd name="connsiteY6" fmla="*/ 356347 h 358705"/>
                <a:gd name="connsiteX7" fmla="*/ 147858 w 344027"/>
                <a:gd name="connsiteY7" fmla="*/ 356347 h 358705"/>
                <a:gd name="connsiteX8" fmla="*/ 333994 w 344027"/>
                <a:gd name="connsiteY8" fmla="*/ 254757 h 358705"/>
                <a:gd name="connsiteX9" fmla="*/ 333994 w 344027"/>
                <a:gd name="connsiteY9" fmla="*/ 254757 h 358705"/>
                <a:gd name="connsiteX10" fmla="*/ 341670 w 344027"/>
                <a:gd name="connsiteY10" fmla="*/ 228569 h 358705"/>
                <a:gd name="connsiteX11" fmla="*/ 222357 w 344027"/>
                <a:gd name="connsiteY11" fmla="*/ 9924 h 358705"/>
                <a:gd name="connsiteX12" fmla="*/ 196057 w 344027"/>
                <a:gd name="connsiteY12" fmla="*/ 2361 h 358705"/>
                <a:gd name="connsiteX13" fmla="*/ 196057 w 344027"/>
                <a:gd name="connsiteY13" fmla="*/ 2361 h 35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4027" h="358705">
                  <a:moveTo>
                    <a:pt x="196057" y="2361"/>
                  </a:moveTo>
                  <a:lnTo>
                    <a:pt x="180705" y="10714"/>
                  </a:lnTo>
                  <a:lnTo>
                    <a:pt x="25385" y="95486"/>
                  </a:lnTo>
                  <a:lnTo>
                    <a:pt x="10033" y="103839"/>
                  </a:lnTo>
                  <a:cubicBezTo>
                    <a:pt x="664" y="108918"/>
                    <a:pt x="-2722" y="120658"/>
                    <a:pt x="2358" y="130026"/>
                  </a:cubicBezTo>
                  <a:lnTo>
                    <a:pt x="121670" y="348672"/>
                  </a:lnTo>
                  <a:cubicBezTo>
                    <a:pt x="126750" y="358041"/>
                    <a:pt x="138489" y="361427"/>
                    <a:pt x="147858" y="356347"/>
                  </a:cubicBezTo>
                  <a:lnTo>
                    <a:pt x="147858" y="356347"/>
                  </a:lnTo>
                  <a:lnTo>
                    <a:pt x="333994" y="254757"/>
                  </a:lnTo>
                  <a:lnTo>
                    <a:pt x="333994" y="254757"/>
                  </a:lnTo>
                  <a:cubicBezTo>
                    <a:pt x="343363" y="249677"/>
                    <a:pt x="346749" y="237938"/>
                    <a:pt x="341670" y="228569"/>
                  </a:cubicBezTo>
                  <a:lnTo>
                    <a:pt x="222357" y="9924"/>
                  </a:lnTo>
                  <a:cubicBezTo>
                    <a:pt x="217052" y="668"/>
                    <a:pt x="205313" y="-2718"/>
                    <a:pt x="196057" y="2361"/>
                  </a:cubicBezTo>
                  <a:lnTo>
                    <a:pt x="196057" y="2361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394">
              <a:extLst>
                <a:ext uri="{FF2B5EF4-FFF2-40B4-BE49-F238E27FC236}">
                  <a16:creationId xmlns:a16="http://schemas.microsoft.com/office/drawing/2014/main" id="{71D5B99F-89F9-4DDF-AC09-23C5209170BD}"/>
                </a:ext>
              </a:extLst>
            </p:cNvPr>
            <p:cNvSpPr/>
            <p:nvPr/>
          </p:nvSpPr>
          <p:spPr>
            <a:xfrm>
              <a:off x="10064338" y="2972711"/>
              <a:ext cx="78534" cy="47429"/>
            </a:xfrm>
            <a:custGeom>
              <a:avLst/>
              <a:gdLst>
                <a:gd name="connsiteX0" fmla="*/ 77947 w 78534"/>
                <a:gd name="connsiteY0" fmla="*/ 2392 h 47429"/>
                <a:gd name="connsiteX1" fmla="*/ 71852 w 78534"/>
                <a:gd name="connsiteY1" fmla="*/ 586 h 47429"/>
                <a:gd name="connsiteX2" fmla="*/ 65644 w 78534"/>
                <a:gd name="connsiteY2" fmla="*/ 3973 h 47429"/>
                <a:gd name="connsiteX3" fmla="*/ 2320 w 78534"/>
                <a:gd name="connsiteY3" fmla="*/ 38852 h 47429"/>
                <a:gd name="connsiteX4" fmla="*/ 513 w 78534"/>
                <a:gd name="connsiteY4" fmla="*/ 45060 h 47429"/>
                <a:gd name="connsiteX5" fmla="*/ 6608 w 78534"/>
                <a:gd name="connsiteY5" fmla="*/ 46866 h 47429"/>
                <a:gd name="connsiteX6" fmla="*/ 76142 w 78534"/>
                <a:gd name="connsiteY6" fmla="*/ 8601 h 47429"/>
                <a:gd name="connsiteX7" fmla="*/ 77947 w 78534"/>
                <a:gd name="connsiteY7" fmla="*/ 2392 h 47429"/>
                <a:gd name="connsiteX8" fmla="*/ 77947 w 78534"/>
                <a:gd name="connsiteY8" fmla="*/ 2392 h 4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4" h="47429">
                  <a:moveTo>
                    <a:pt x="77947" y="2392"/>
                  </a:moveTo>
                  <a:cubicBezTo>
                    <a:pt x="76706" y="135"/>
                    <a:pt x="73997" y="-655"/>
                    <a:pt x="71852" y="586"/>
                  </a:cubicBezTo>
                  <a:lnTo>
                    <a:pt x="65644" y="3973"/>
                  </a:lnTo>
                  <a:lnTo>
                    <a:pt x="2320" y="38852"/>
                  </a:lnTo>
                  <a:cubicBezTo>
                    <a:pt x="175" y="40094"/>
                    <a:pt x="-615" y="42803"/>
                    <a:pt x="513" y="45060"/>
                  </a:cubicBezTo>
                  <a:cubicBezTo>
                    <a:pt x="1755" y="47205"/>
                    <a:pt x="4464" y="48108"/>
                    <a:pt x="6608" y="46866"/>
                  </a:cubicBezTo>
                  <a:lnTo>
                    <a:pt x="76142" y="8601"/>
                  </a:lnTo>
                  <a:cubicBezTo>
                    <a:pt x="78399" y="7359"/>
                    <a:pt x="79190" y="4650"/>
                    <a:pt x="77947" y="2392"/>
                  </a:cubicBezTo>
                  <a:lnTo>
                    <a:pt x="77947" y="239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395">
              <a:extLst>
                <a:ext uri="{FF2B5EF4-FFF2-40B4-BE49-F238E27FC236}">
                  <a16:creationId xmlns:a16="http://schemas.microsoft.com/office/drawing/2014/main" id="{FCFCE7C7-1857-4A66-A3FE-0308B6AF8452}"/>
                </a:ext>
              </a:extLst>
            </p:cNvPr>
            <p:cNvSpPr/>
            <p:nvPr/>
          </p:nvSpPr>
          <p:spPr>
            <a:xfrm>
              <a:off x="10071111" y="2978202"/>
              <a:ext cx="94762" cy="55434"/>
            </a:xfrm>
            <a:custGeom>
              <a:avLst/>
              <a:gdLst>
                <a:gd name="connsiteX0" fmla="*/ 94202 w 94762"/>
                <a:gd name="connsiteY0" fmla="*/ 2319 h 55434"/>
                <a:gd name="connsiteX1" fmla="*/ 88107 w 94762"/>
                <a:gd name="connsiteY1" fmla="*/ 513 h 55434"/>
                <a:gd name="connsiteX2" fmla="*/ 88107 w 94762"/>
                <a:gd name="connsiteY2" fmla="*/ 513 h 55434"/>
                <a:gd name="connsiteX3" fmla="*/ 2319 w 94762"/>
                <a:gd name="connsiteY3" fmla="*/ 47019 h 55434"/>
                <a:gd name="connsiteX4" fmla="*/ 514 w 94762"/>
                <a:gd name="connsiteY4" fmla="*/ 53115 h 55434"/>
                <a:gd name="connsiteX5" fmla="*/ 6609 w 94762"/>
                <a:gd name="connsiteY5" fmla="*/ 54921 h 55434"/>
                <a:gd name="connsiteX6" fmla="*/ 10559 w 94762"/>
                <a:gd name="connsiteY6" fmla="*/ 52776 h 55434"/>
                <a:gd name="connsiteX7" fmla="*/ 35506 w 94762"/>
                <a:gd name="connsiteY7" fmla="*/ 39231 h 55434"/>
                <a:gd name="connsiteX8" fmla="*/ 35506 w 94762"/>
                <a:gd name="connsiteY8" fmla="*/ 39231 h 55434"/>
                <a:gd name="connsiteX9" fmla="*/ 92283 w 94762"/>
                <a:gd name="connsiteY9" fmla="*/ 8415 h 55434"/>
                <a:gd name="connsiteX10" fmla="*/ 94202 w 94762"/>
                <a:gd name="connsiteY10" fmla="*/ 2319 h 55434"/>
                <a:gd name="connsiteX11" fmla="*/ 94202 w 94762"/>
                <a:gd name="connsiteY11" fmla="*/ 2319 h 55434"/>
                <a:gd name="connsiteX12" fmla="*/ 94202 w 94762"/>
                <a:gd name="connsiteY12" fmla="*/ 2319 h 5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762" h="55434">
                  <a:moveTo>
                    <a:pt x="94202" y="2319"/>
                  </a:moveTo>
                  <a:cubicBezTo>
                    <a:pt x="93073" y="175"/>
                    <a:pt x="90364" y="-615"/>
                    <a:pt x="88107" y="513"/>
                  </a:cubicBezTo>
                  <a:cubicBezTo>
                    <a:pt x="88107" y="513"/>
                    <a:pt x="88107" y="513"/>
                    <a:pt x="88107" y="513"/>
                  </a:cubicBezTo>
                  <a:lnTo>
                    <a:pt x="2319" y="47019"/>
                  </a:lnTo>
                  <a:cubicBezTo>
                    <a:pt x="175" y="48261"/>
                    <a:pt x="-616" y="50970"/>
                    <a:pt x="514" y="53115"/>
                  </a:cubicBezTo>
                  <a:cubicBezTo>
                    <a:pt x="1755" y="55259"/>
                    <a:pt x="4464" y="56049"/>
                    <a:pt x="6609" y="54921"/>
                  </a:cubicBezTo>
                  <a:lnTo>
                    <a:pt x="10559" y="52776"/>
                  </a:lnTo>
                  <a:lnTo>
                    <a:pt x="35506" y="39231"/>
                  </a:lnTo>
                  <a:lnTo>
                    <a:pt x="35506" y="39231"/>
                  </a:lnTo>
                  <a:lnTo>
                    <a:pt x="92283" y="8415"/>
                  </a:lnTo>
                  <a:cubicBezTo>
                    <a:pt x="94541" y="7173"/>
                    <a:pt x="95444" y="4464"/>
                    <a:pt x="94202" y="2319"/>
                  </a:cubicBezTo>
                  <a:cubicBezTo>
                    <a:pt x="94202" y="2319"/>
                    <a:pt x="94202" y="2319"/>
                    <a:pt x="94202" y="2319"/>
                  </a:cubicBezTo>
                  <a:lnTo>
                    <a:pt x="94202" y="2319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96">
              <a:extLst>
                <a:ext uri="{FF2B5EF4-FFF2-40B4-BE49-F238E27FC236}">
                  <a16:creationId xmlns:a16="http://schemas.microsoft.com/office/drawing/2014/main" id="{D444A809-6298-4B03-8DA2-5F17522974ED}"/>
                </a:ext>
              </a:extLst>
            </p:cNvPr>
            <p:cNvSpPr/>
            <p:nvPr/>
          </p:nvSpPr>
          <p:spPr>
            <a:xfrm>
              <a:off x="9976222" y="3003791"/>
              <a:ext cx="96212" cy="89366"/>
            </a:xfrm>
            <a:custGeom>
              <a:avLst/>
              <a:gdLst>
                <a:gd name="connsiteX0" fmla="*/ 95967 w 96212"/>
                <a:gd name="connsiteY0" fmla="*/ 51230 h 89366"/>
                <a:gd name="connsiteX1" fmla="*/ 68538 w 96212"/>
                <a:gd name="connsiteY1" fmla="*/ 1112 h 89366"/>
                <a:gd name="connsiteX2" fmla="*/ 65603 w 96212"/>
                <a:gd name="connsiteY2" fmla="*/ 322 h 89366"/>
                <a:gd name="connsiteX3" fmla="*/ 52283 w 96212"/>
                <a:gd name="connsiteY3" fmla="*/ 7546 h 89366"/>
                <a:gd name="connsiteX4" fmla="*/ 45397 w 96212"/>
                <a:gd name="connsiteY4" fmla="*/ 11271 h 89366"/>
                <a:gd name="connsiteX5" fmla="*/ 8373 w 96212"/>
                <a:gd name="connsiteY5" fmla="*/ 31364 h 89366"/>
                <a:gd name="connsiteX6" fmla="*/ 1149 w 96212"/>
                <a:gd name="connsiteY6" fmla="*/ 35314 h 89366"/>
                <a:gd name="connsiteX7" fmla="*/ 246 w 96212"/>
                <a:gd name="connsiteY7" fmla="*/ 38249 h 89366"/>
                <a:gd name="connsiteX8" fmla="*/ 2052 w 96212"/>
                <a:gd name="connsiteY8" fmla="*/ 41410 h 89366"/>
                <a:gd name="connsiteX9" fmla="*/ 27676 w 96212"/>
                <a:gd name="connsiteY9" fmla="*/ 88254 h 89366"/>
                <a:gd name="connsiteX10" fmla="*/ 30610 w 96212"/>
                <a:gd name="connsiteY10" fmla="*/ 89044 h 89366"/>
                <a:gd name="connsiteX11" fmla="*/ 74859 w 96212"/>
                <a:gd name="connsiteY11" fmla="*/ 65001 h 89366"/>
                <a:gd name="connsiteX12" fmla="*/ 81744 w 96212"/>
                <a:gd name="connsiteY12" fmla="*/ 61276 h 89366"/>
                <a:gd name="connsiteX13" fmla="*/ 95064 w 96212"/>
                <a:gd name="connsiteY13" fmla="*/ 54052 h 89366"/>
                <a:gd name="connsiteX14" fmla="*/ 95967 w 96212"/>
                <a:gd name="connsiteY14" fmla="*/ 51230 h 89366"/>
                <a:gd name="connsiteX15" fmla="*/ 95967 w 96212"/>
                <a:gd name="connsiteY15" fmla="*/ 51230 h 89366"/>
                <a:gd name="connsiteX16" fmla="*/ 95967 w 96212"/>
                <a:gd name="connsiteY16" fmla="*/ 51230 h 8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212" h="89366">
                  <a:moveTo>
                    <a:pt x="95967" y="51230"/>
                  </a:moveTo>
                  <a:lnTo>
                    <a:pt x="68538" y="1112"/>
                  </a:lnTo>
                  <a:cubicBezTo>
                    <a:pt x="67973" y="96"/>
                    <a:pt x="66618" y="-355"/>
                    <a:pt x="65603" y="322"/>
                  </a:cubicBezTo>
                  <a:lnTo>
                    <a:pt x="52283" y="7546"/>
                  </a:lnTo>
                  <a:lnTo>
                    <a:pt x="45397" y="11271"/>
                  </a:lnTo>
                  <a:lnTo>
                    <a:pt x="8373" y="31364"/>
                  </a:lnTo>
                  <a:lnTo>
                    <a:pt x="1149" y="35314"/>
                  </a:lnTo>
                  <a:cubicBezTo>
                    <a:pt x="133" y="35879"/>
                    <a:pt x="-319" y="37233"/>
                    <a:pt x="246" y="38249"/>
                  </a:cubicBezTo>
                  <a:lnTo>
                    <a:pt x="2052" y="41410"/>
                  </a:lnTo>
                  <a:lnTo>
                    <a:pt x="27676" y="88254"/>
                  </a:lnTo>
                  <a:cubicBezTo>
                    <a:pt x="28240" y="89270"/>
                    <a:pt x="29594" y="89722"/>
                    <a:pt x="30610" y="89044"/>
                  </a:cubicBezTo>
                  <a:lnTo>
                    <a:pt x="74859" y="65001"/>
                  </a:lnTo>
                  <a:lnTo>
                    <a:pt x="81744" y="61276"/>
                  </a:lnTo>
                  <a:lnTo>
                    <a:pt x="95064" y="54052"/>
                  </a:lnTo>
                  <a:cubicBezTo>
                    <a:pt x="96080" y="53713"/>
                    <a:pt x="96531" y="52359"/>
                    <a:pt x="95967" y="51230"/>
                  </a:cubicBezTo>
                  <a:cubicBezTo>
                    <a:pt x="95967" y="51343"/>
                    <a:pt x="95967" y="51230"/>
                    <a:pt x="95967" y="51230"/>
                  </a:cubicBezTo>
                  <a:lnTo>
                    <a:pt x="95967" y="51230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97">
              <a:extLst>
                <a:ext uri="{FF2B5EF4-FFF2-40B4-BE49-F238E27FC236}">
                  <a16:creationId xmlns:a16="http://schemas.microsoft.com/office/drawing/2014/main" id="{6E285D6F-BD8C-45C5-91B5-3F666DED18DA}"/>
                </a:ext>
              </a:extLst>
            </p:cNvPr>
            <p:cNvSpPr/>
            <p:nvPr/>
          </p:nvSpPr>
          <p:spPr>
            <a:xfrm>
              <a:off x="10073811" y="3036374"/>
              <a:ext cx="102924" cy="60921"/>
            </a:xfrm>
            <a:custGeom>
              <a:avLst/>
              <a:gdLst>
                <a:gd name="connsiteX0" fmla="*/ 102338 w 102924"/>
                <a:gd name="connsiteY0" fmla="*/ 2392 h 60921"/>
                <a:gd name="connsiteX1" fmla="*/ 96243 w 102924"/>
                <a:gd name="connsiteY1" fmla="*/ 586 h 60921"/>
                <a:gd name="connsiteX2" fmla="*/ 2328 w 102924"/>
                <a:gd name="connsiteY2" fmla="*/ 52397 h 60921"/>
                <a:gd name="connsiteX3" fmla="*/ 70 w 102924"/>
                <a:gd name="connsiteY3" fmla="*/ 57251 h 60921"/>
                <a:gd name="connsiteX4" fmla="*/ 522 w 102924"/>
                <a:gd name="connsiteY4" fmla="*/ 58606 h 60921"/>
                <a:gd name="connsiteX5" fmla="*/ 1425 w 102924"/>
                <a:gd name="connsiteY5" fmla="*/ 59735 h 60921"/>
                <a:gd name="connsiteX6" fmla="*/ 1425 w 102924"/>
                <a:gd name="connsiteY6" fmla="*/ 59735 h 60921"/>
                <a:gd name="connsiteX7" fmla="*/ 6617 w 102924"/>
                <a:gd name="connsiteY7" fmla="*/ 60412 h 60921"/>
                <a:gd name="connsiteX8" fmla="*/ 100532 w 102924"/>
                <a:gd name="connsiteY8" fmla="*/ 8601 h 60921"/>
                <a:gd name="connsiteX9" fmla="*/ 102338 w 102924"/>
                <a:gd name="connsiteY9" fmla="*/ 2392 h 60921"/>
                <a:gd name="connsiteX10" fmla="*/ 102338 w 102924"/>
                <a:gd name="connsiteY10" fmla="*/ 2392 h 60921"/>
                <a:gd name="connsiteX11" fmla="*/ 102338 w 102924"/>
                <a:gd name="connsiteY11" fmla="*/ 2392 h 6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24" h="60921">
                  <a:moveTo>
                    <a:pt x="102338" y="2392"/>
                  </a:moveTo>
                  <a:cubicBezTo>
                    <a:pt x="101096" y="135"/>
                    <a:pt x="98388" y="-655"/>
                    <a:pt x="96243" y="586"/>
                  </a:cubicBezTo>
                  <a:lnTo>
                    <a:pt x="2328" y="52397"/>
                  </a:lnTo>
                  <a:cubicBezTo>
                    <a:pt x="635" y="53300"/>
                    <a:pt x="-268" y="55332"/>
                    <a:pt x="70" y="57251"/>
                  </a:cubicBezTo>
                  <a:cubicBezTo>
                    <a:pt x="183" y="57703"/>
                    <a:pt x="296" y="58154"/>
                    <a:pt x="522" y="58606"/>
                  </a:cubicBezTo>
                  <a:cubicBezTo>
                    <a:pt x="748" y="59057"/>
                    <a:pt x="1087" y="59396"/>
                    <a:pt x="1425" y="59735"/>
                  </a:cubicBezTo>
                  <a:lnTo>
                    <a:pt x="1425" y="59735"/>
                  </a:lnTo>
                  <a:cubicBezTo>
                    <a:pt x="2892" y="60976"/>
                    <a:pt x="4924" y="61315"/>
                    <a:pt x="6617" y="60412"/>
                  </a:cubicBezTo>
                  <a:lnTo>
                    <a:pt x="100532" y="8601"/>
                  </a:lnTo>
                  <a:cubicBezTo>
                    <a:pt x="102790" y="7359"/>
                    <a:pt x="103580" y="4650"/>
                    <a:pt x="102338" y="2392"/>
                  </a:cubicBezTo>
                  <a:cubicBezTo>
                    <a:pt x="102338" y="2392"/>
                    <a:pt x="102338" y="2392"/>
                    <a:pt x="102338" y="2392"/>
                  </a:cubicBezTo>
                  <a:lnTo>
                    <a:pt x="102338" y="2392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98">
              <a:extLst>
                <a:ext uri="{FF2B5EF4-FFF2-40B4-BE49-F238E27FC236}">
                  <a16:creationId xmlns:a16="http://schemas.microsoft.com/office/drawing/2014/main" id="{2DB75A30-0C4F-40CF-BB2E-7E0DD353785E}"/>
                </a:ext>
              </a:extLst>
            </p:cNvPr>
            <p:cNvSpPr/>
            <p:nvPr/>
          </p:nvSpPr>
          <p:spPr>
            <a:xfrm>
              <a:off x="10080584" y="3041866"/>
              <a:ext cx="120529" cy="68984"/>
            </a:xfrm>
            <a:custGeom>
              <a:avLst/>
              <a:gdLst>
                <a:gd name="connsiteX0" fmla="*/ 119947 w 120529"/>
                <a:gd name="connsiteY0" fmla="*/ 2319 h 68984"/>
                <a:gd name="connsiteX1" fmla="*/ 113739 w 120529"/>
                <a:gd name="connsiteY1" fmla="*/ 513 h 68984"/>
                <a:gd name="connsiteX2" fmla="*/ 113739 w 120529"/>
                <a:gd name="connsiteY2" fmla="*/ 513 h 68984"/>
                <a:gd name="connsiteX3" fmla="*/ 2328 w 120529"/>
                <a:gd name="connsiteY3" fmla="*/ 60565 h 68984"/>
                <a:gd name="connsiteX4" fmla="*/ 71 w 120529"/>
                <a:gd name="connsiteY4" fmla="*/ 65305 h 68984"/>
                <a:gd name="connsiteX5" fmla="*/ 71 w 120529"/>
                <a:gd name="connsiteY5" fmla="*/ 65305 h 68984"/>
                <a:gd name="connsiteX6" fmla="*/ 522 w 120529"/>
                <a:gd name="connsiteY6" fmla="*/ 66660 h 68984"/>
                <a:gd name="connsiteX7" fmla="*/ 1425 w 120529"/>
                <a:gd name="connsiteY7" fmla="*/ 67789 h 68984"/>
                <a:gd name="connsiteX8" fmla="*/ 6617 w 120529"/>
                <a:gd name="connsiteY8" fmla="*/ 68353 h 68984"/>
                <a:gd name="connsiteX9" fmla="*/ 118028 w 120529"/>
                <a:gd name="connsiteY9" fmla="*/ 8302 h 68984"/>
                <a:gd name="connsiteX10" fmla="*/ 119947 w 120529"/>
                <a:gd name="connsiteY10" fmla="*/ 2319 h 68984"/>
                <a:gd name="connsiteX11" fmla="*/ 119947 w 120529"/>
                <a:gd name="connsiteY11" fmla="*/ 2319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29" h="68984">
                  <a:moveTo>
                    <a:pt x="119947" y="2319"/>
                  </a:moveTo>
                  <a:cubicBezTo>
                    <a:pt x="118706" y="175"/>
                    <a:pt x="115996" y="-615"/>
                    <a:pt x="113739" y="513"/>
                  </a:cubicBezTo>
                  <a:cubicBezTo>
                    <a:pt x="113739" y="513"/>
                    <a:pt x="113739" y="513"/>
                    <a:pt x="113739" y="513"/>
                  </a:cubicBezTo>
                  <a:lnTo>
                    <a:pt x="2328" y="60565"/>
                  </a:lnTo>
                  <a:cubicBezTo>
                    <a:pt x="635" y="61468"/>
                    <a:pt x="-268" y="63387"/>
                    <a:pt x="71" y="65305"/>
                  </a:cubicBezTo>
                  <a:lnTo>
                    <a:pt x="71" y="65305"/>
                  </a:lnTo>
                  <a:cubicBezTo>
                    <a:pt x="184" y="65757"/>
                    <a:pt x="296" y="66208"/>
                    <a:pt x="522" y="66660"/>
                  </a:cubicBezTo>
                  <a:cubicBezTo>
                    <a:pt x="748" y="67112"/>
                    <a:pt x="1086" y="67450"/>
                    <a:pt x="1425" y="67789"/>
                  </a:cubicBezTo>
                  <a:cubicBezTo>
                    <a:pt x="2893" y="69143"/>
                    <a:pt x="4924" y="69369"/>
                    <a:pt x="6617" y="68353"/>
                  </a:cubicBezTo>
                  <a:lnTo>
                    <a:pt x="118028" y="8302"/>
                  </a:lnTo>
                  <a:cubicBezTo>
                    <a:pt x="120398" y="7173"/>
                    <a:pt x="121189" y="4464"/>
                    <a:pt x="119947" y="2319"/>
                  </a:cubicBezTo>
                  <a:lnTo>
                    <a:pt x="119947" y="2319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399">
              <a:extLst>
                <a:ext uri="{FF2B5EF4-FFF2-40B4-BE49-F238E27FC236}">
                  <a16:creationId xmlns:a16="http://schemas.microsoft.com/office/drawing/2014/main" id="{6B2C4B74-D706-483D-8872-001594341E70}"/>
                </a:ext>
              </a:extLst>
            </p:cNvPr>
            <p:cNvSpPr/>
            <p:nvPr/>
          </p:nvSpPr>
          <p:spPr>
            <a:xfrm>
              <a:off x="10025231" y="3100172"/>
              <a:ext cx="37927" cy="39281"/>
            </a:xfrm>
            <a:custGeom>
              <a:avLst/>
              <a:gdLst>
                <a:gd name="connsiteX0" fmla="*/ 37928 w 37927"/>
                <a:gd name="connsiteY0" fmla="*/ 19641 h 39281"/>
                <a:gd name="connsiteX1" fmla="*/ 18963 w 37927"/>
                <a:gd name="connsiteY1" fmla="*/ 39282 h 39281"/>
                <a:gd name="connsiteX2" fmla="*/ 0 w 37927"/>
                <a:gd name="connsiteY2" fmla="*/ 19641 h 39281"/>
                <a:gd name="connsiteX3" fmla="*/ 18963 w 37927"/>
                <a:gd name="connsiteY3" fmla="*/ 0 h 39281"/>
                <a:gd name="connsiteX4" fmla="*/ 37928 w 37927"/>
                <a:gd name="connsiteY4" fmla="*/ 19641 h 39281"/>
                <a:gd name="connsiteX5" fmla="*/ 37928 w 37927"/>
                <a:gd name="connsiteY5" fmla="*/ 19641 h 3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27" h="39281">
                  <a:moveTo>
                    <a:pt x="37928" y="19641"/>
                  </a:moveTo>
                  <a:cubicBezTo>
                    <a:pt x="37928" y="30477"/>
                    <a:pt x="29462" y="39282"/>
                    <a:pt x="18963" y="39282"/>
                  </a:cubicBezTo>
                  <a:cubicBezTo>
                    <a:pt x="8466" y="39282"/>
                    <a:pt x="0" y="30477"/>
                    <a:pt x="0" y="19641"/>
                  </a:cubicBezTo>
                  <a:cubicBezTo>
                    <a:pt x="0" y="8805"/>
                    <a:pt x="8466" y="0"/>
                    <a:pt x="18963" y="0"/>
                  </a:cubicBezTo>
                  <a:cubicBezTo>
                    <a:pt x="29462" y="0"/>
                    <a:pt x="37928" y="8805"/>
                    <a:pt x="37928" y="19641"/>
                  </a:cubicBezTo>
                  <a:lnTo>
                    <a:pt x="37928" y="19641"/>
                  </a:lnTo>
                  <a:close/>
                </a:path>
              </a:pathLst>
            </a:custGeom>
            <a:solidFill>
              <a:srgbClr val="E6E6E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400">
              <a:extLst>
                <a:ext uri="{FF2B5EF4-FFF2-40B4-BE49-F238E27FC236}">
                  <a16:creationId xmlns:a16="http://schemas.microsoft.com/office/drawing/2014/main" id="{C26C8D26-C6E2-4299-8070-E21F5A7EE191}"/>
                </a:ext>
              </a:extLst>
            </p:cNvPr>
            <p:cNvSpPr/>
            <p:nvPr/>
          </p:nvSpPr>
          <p:spPr>
            <a:xfrm>
              <a:off x="9989786" y="2819672"/>
              <a:ext cx="358843" cy="375280"/>
            </a:xfrm>
            <a:custGeom>
              <a:avLst/>
              <a:gdLst>
                <a:gd name="connsiteX0" fmla="*/ 199909 w 358843"/>
                <a:gd name="connsiteY0" fmla="*/ 3272 h 375280"/>
                <a:gd name="connsiteX1" fmla="*/ 186928 w 358843"/>
                <a:gd name="connsiteY1" fmla="*/ 10383 h 375280"/>
                <a:gd name="connsiteX2" fmla="*/ 27092 w 358843"/>
                <a:gd name="connsiteY2" fmla="*/ 97977 h 375280"/>
                <a:gd name="connsiteX3" fmla="*/ 14112 w 358843"/>
                <a:gd name="connsiteY3" fmla="*/ 105088 h 375280"/>
                <a:gd name="connsiteX4" fmla="*/ 3275 w 358843"/>
                <a:gd name="connsiteY4" fmla="*/ 141999 h 375280"/>
                <a:gd name="connsiteX5" fmla="*/ 122362 w 358843"/>
                <a:gd name="connsiteY5" fmla="*/ 361096 h 375280"/>
                <a:gd name="connsiteX6" fmla="*/ 159047 w 358843"/>
                <a:gd name="connsiteY6" fmla="*/ 371932 h 375280"/>
                <a:gd name="connsiteX7" fmla="*/ 159047 w 358843"/>
                <a:gd name="connsiteY7" fmla="*/ 371932 h 375280"/>
                <a:gd name="connsiteX8" fmla="*/ 344732 w 358843"/>
                <a:gd name="connsiteY8" fmla="*/ 270229 h 375280"/>
                <a:gd name="connsiteX9" fmla="*/ 344732 w 358843"/>
                <a:gd name="connsiteY9" fmla="*/ 270229 h 375280"/>
                <a:gd name="connsiteX10" fmla="*/ 355568 w 358843"/>
                <a:gd name="connsiteY10" fmla="*/ 233317 h 375280"/>
                <a:gd name="connsiteX11" fmla="*/ 236481 w 358843"/>
                <a:gd name="connsiteY11" fmla="*/ 14221 h 375280"/>
                <a:gd name="connsiteX12" fmla="*/ 199909 w 358843"/>
                <a:gd name="connsiteY12" fmla="*/ 3272 h 375280"/>
                <a:gd name="connsiteX13" fmla="*/ 199909 w 358843"/>
                <a:gd name="connsiteY13" fmla="*/ 3272 h 37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843" h="375280">
                  <a:moveTo>
                    <a:pt x="199909" y="3272"/>
                  </a:moveTo>
                  <a:lnTo>
                    <a:pt x="186928" y="10383"/>
                  </a:lnTo>
                  <a:lnTo>
                    <a:pt x="27092" y="97977"/>
                  </a:lnTo>
                  <a:lnTo>
                    <a:pt x="14112" y="105088"/>
                  </a:lnTo>
                  <a:cubicBezTo>
                    <a:pt x="1017" y="112312"/>
                    <a:pt x="-3836" y="128792"/>
                    <a:pt x="3275" y="141999"/>
                  </a:cubicBezTo>
                  <a:lnTo>
                    <a:pt x="122362" y="361096"/>
                  </a:lnTo>
                  <a:cubicBezTo>
                    <a:pt x="129586" y="374302"/>
                    <a:pt x="145953" y="379156"/>
                    <a:pt x="159047" y="371932"/>
                  </a:cubicBezTo>
                  <a:lnTo>
                    <a:pt x="159047" y="371932"/>
                  </a:lnTo>
                  <a:lnTo>
                    <a:pt x="344732" y="270229"/>
                  </a:lnTo>
                  <a:lnTo>
                    <a:pt x="344732" y="270229"/>
                  </a:lnTo>
                  <a:cubicBezTo>
                    <a:pt x="357825" y="263005"/>
                    <a:pt x="362679" y="246524"/>
                    <a:pt x="355568" y="233317"/>
                  </a:cubicBezTo>
                  <a:lnTo>
                    <a:pt x="236481" y="14221"/>
                  </a:lnTo>
                  <a:cubicBezTo>
                    <a:pt x="229483" y="1014"/>
                    <a:pt x="213003" y="-3840"/>
                    <a:pt x="199909" y="3272"/>
                  </a:cubicBezTo>
                  <a:lnTo>
                    <a:pt x="199909" y="3272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401">
              <a:extLst>
                <a:ext uri="{FF2B5EF4-FFF2-40B4-BE49-F238E27FC236}">
                  <a16:creationId xmlns:a16="http://schemas.microsoft.com/office/drawing/2014/main" id="{12C901D3-8A6D-4B98-9ABD-E32AB08225AB}"/>
                </a:ext>
              </a:extLst>
            </p:cNvPr>
            <p:cNvSpPr/>
            <p:nvPr/>
          </p:nvSpPr>
          <p:spPr>
            <a:xfrm>
              <a:off x="9996487" y="2827807"/>
              <a:ext cx="345329" cy="358705"/>
            </a:xfrm>
            <a:custGeom>
              <a:avLst/>
              <a:gdLst>
                <a:gd name="connsiteX0" fmla="*/ 197046 w 345329"/>
                <a:gd name="connsiteY0" fmla="*/ 2361 h 358705"/>
                <a:gd name="connsiteX1" fmla="*/ 181582 w 345329"/>
                <a:gd name="connsiteY1" fmla="*/ 10714 h 358705"/>
                <a:gd name="connsiteX2" fmla="*/ 25584 w 345329"/>
                <a:gd name="connsiteY2" fmla="*/ 95486 h 358705"/>
                <a:gd name="connsiteX3" fmla="*/ 10120 w 345329"/>
                <a:gd name="connsiteY3" fmla="*/ 103839 h 358705"/>
                <a:gd name="connsiteX4" fmla="*/ 2332 w 345329"/>
                <a:gd name="connsiteY4" fmla="*/ 130027 h 358705"/>
                <a:gd name="connsiteX5" fmla="*/ 122095 w 345329"/>
                <a:gd name="connsiteY5" fmla="*/ 348672 h 358705"/>
                <a:gd name="connsiteX6" fmla="*/ 148396 w 345329"/>
                <a:gd name="connsiteY6" fmla="*/ 356347 h 358705"/>
                <a:gd name="connsiteX7" fmla="*/ 148396 w 345329"/>
                <a:gd name="connsiteY7" fmla="*/ 356347 h 358705"/>
                <a:gd name="connsiteX8" fmla="*/ 335209 w 345329"/>
                <a:gd name="connsiteY8" fmla="*/ 254757 h 358705"/>
                <a:gd name="connsiteX9" fmla="*/ 335209 w 345329"/>
                <a:gd name="connsiteY9" fmla="*/ 254757 h 358705"/>
                <a:gd name="connsiteX10" fmla="*/ 342998 w 345329"/>
                <a:gd name="connsiteY10" fmla="*/ 228569 h 358705"/>
                <a:gd name="connsiteX11" fmla="*/ 223234 w 345329"/>
                <a:gd name="connsiteY11" fmla="*/ 9924 h 358705"/>
                <a:gd name="connsiteX12" fmla="*/ 197046 w 345329"/>
                <a:gd name="connsiteY12" fmla="*/ 2361 h 358705"/>
                <a:gd name="connsiteX13" fmla="*/ 197046 w 345329"/>
                <a:gd name="connsiteY13" fmla="*/ 2361 h 35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329" h="358705">
                  <a:moveTo>
                    <a:pt x="197046" y="2361"/>
                  </a:moveTo>
                  <a:lnTo>
                    <a:pt x="181582" y="10714"/>
                  </a:lnTo>
                  <a:lnTo>
                    <a:pt x="25584" y="95486"/>
                  </a:lnTo>
                  <a:lnTo>
                    <a:pt x="10120" y="103839"/>
                  </a:lnTo>
                  <a:cubicBezTo>
                    <a:pt x="751" y="108918"/>
                    <a:pt x="-2748" y="120658"/>
                    <a:pt x="2332" y="130027"/>
                  </a:cubicBezTo>
                  <a:lnTo>
                    <a:pt x="122095" y="348672"/>
                  </a:lnTo>
                  <a:cubicBezTo>
                    <a:pt x="127288" y="358041"/>
                    <a:pt x="139027" y="361427"/>
                    <a:pt x="148396" y="356347"/>
                  </a:cubicBezTo>
                  <a:lnTo>
                    <a:pt x="148396" y="356347"/>
                  </a:lnTo>
                  <a:lnTo>
                    <a:pt x="335209" y="254757"/>
                  </a:lnTo>
                  <a:lnTo>
                    <a:pt x="335209" y="254757"/>
                  </a:lnTo>
                  <a:cubicBezTo>
                    <a:pt x="344578" y="249677"/>
                    <a:pt x="348078" y="237938"/>
                    <a:pt x="342998" y="228569"/>
                  </a:cubicBezTo>
                  <a:lnTo>
                    <a:pt x="223234" y="9924"/>
                  </a:lnTo>
                  <a:cubicBezTo>
                    <a:pt x="218268" y="668"/>
                    <a:pt x="206528" y="-2718"/>
                    <a:pt x="197046" y="2361"/>
                  </a:cubicBezTo>
                  <a:lnTo>
                    <a:pt x="197046" y="2361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402">
              <a:extLst>
                <a:ext uri="{FF2B5EF4-FFF2-40B4-BE49-F238E27FC236}">
                  <a16:creationId xmlns:a16="http://schemas.microsoft.com/office/drawing/2014/main" id="{F70BC55A-4C3F-418C-A039-945F604AD652}"/>
                </a:ext>
              </a:extLst>
            </p:cNvPr>
            <p:cNvSpPr/>
            <p:nvPr/>
          </p:nvSpPr>
          <p:spPr>
            <a:xfrm>
              <a:off x="10119874" y="2888730"/>
              <a:ext cx="78534" cy="47429"/>
            </a:xfrm>
            <a:custGeom>
              <a:avLst/>
              <a:gdLst>
                <a:gd name="connsiteX0" fmla="*/ 77948 w 78534"/>
                <a:gd name="connsiteY0" fmla="*/ 2392 h 47429"/>
                <a:gd name="connsiteX1" fmla="*/ 71852 w 78534"/>
                <a:gd name="connsiteY1" fmla="*/ 586 h 47429"/>
                <a:gd name="connsiteX2" fmla="*/ 39795 w 78534"/>
                <a:gd name="connsiteY2" fmla="*/ 18195 h 47429"/>
                <a:gd name="connsiteX3" fmla="*/ 30877 w 78534"/>
                <a:gd name="connsiteY3" fmla="*/ 23162 h 47429"/>
                <a:gd name="connsiteX4" fmla="*/ 2320 w 78534"/>
                <a:gd name="connsiteY4" fmla="*/ 38852 h 47429"/>
                <a:gd name="connsiteX5" fmla="*/ 513 w 78534"/>
                <a:gd name="connsiteY5" fmla="*/ 45060 h 47429"/>
                <a:gd name="connsiteX6" fmla="*/ 6609 w 78534"/>
                <a:gd name="connsiteY6" fmla="*/ 46866 h 47429"/>
                <a:gd name="connsiteX7" fmla="*/ 40360 w 78534"/>
                <a:gd name="connsiteY7" fmla="*/ 28354 h 47429"/>
                <a:gd name="connsiteX8" fmla="*/ 47358 w 78534"/>
                <a:gd name="connsiteY8" fmla="*/ 24404 h 47429"/>
                <a:gd name="connsiteX9" fmla="*/ 76142 w 78534"/>
                <a:gd name="connsiteY9" fmla="*/ 8601 h 47429"/>
                <a:gd name="connsiteX10" fmla="*/ 77948 w 78534"/>
                <a:gd name="connsiteY10" fmla="*/ 2392 h 47429"/>
                <a:gd name="connsiteX11" fmla="*/ 77948 w 78534"/>
                <a:gd name="connsiteY11" fmla="*/ 2392 h 4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534" h="47429">
                  <a:moveTo>
                    <a:pt x="77948" y="2392"/>
                  </a:moveTo>
                  <a:cubicBezTo>
                    <a:pt x="76706" y="135"/>
                    <a:pt x="73997" y="-655"/>
                    <a:pt x="71852" y="586"/>
                  </a:cubicBezTo>
                  <a:lnTo>
                    <a:pt x="39795" y="18195"/>
                  </a:lnTo>
                  <a:lnTo>
                    <a:pt x="30877" y="23162"/>
                  </a:lnTo>
                  <a:lnTo>
                    <a:pt x="2320" y="38852"/>
                  </a:lnTo>
                  <a:cubicBezTo>
                    <a:pt x="175" y="40094"/>
                    <a:pt x="-615" y="42803"/>
                    <a:pt x="513" y="45060"/>
                  </a:cubicBezTo>
                  <a:cubicBezTo>
                    <a:pt x="1755" y="47205"/>
                    <a:pt x="4464" y="48108"/>
                    <a:pt x="6609" y="46866"/>
                  </a:cubicBezTo>
                  <a:lnTo>
                    <a:pt x="40360" y="28354"/>
                  </a:lnTo>
                  <a:lnTo>
                    <a:pt x="47358" y="24404"/>
                  </a:lnTo>
                  <a:lnTo>
                    <a:pt x="76142" y="8601"/>
                  </a:lnTo>
                  <a:cubicBezTo>
                    <a:pt x="78399" y="7359"/>
                    <a:pt x="79190" y="4650"/>
                    <a:pt x="77948" y="2392"/>
                  </a:cubicBezTo>
                  <a:lnTo>
                    <a:pt x="77948" y="2392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403">
              <a:extLst>
                <a:ext uri="{FF2B5EF4-FFF2-40B4-BE49-F238E27FC236}">
                  <a16:creationId xmlns:a16="http://schemas.microsoft.com/office/drawing/2014/main" id="{8A042C43-1799-44B5-AF9E-EDB477837EA0}"/>
                </a:ext>
              </a:extLst>
            </p:cNvPr>
            <p:cNvSpPr/>
            <p:nvPr/>
          </p:nvSpPr>
          <p:spPr>
            <a:xfrm>
              <a:off x="10128001" y="2894221"/>
              <a:ext cx="94765" cy="55434"/>
            </a:xfrm>
            <a:custGeom>
              <a:avLst/>
              <a:gdLst>
                <a:gd name="connsiteX0" fmla="*/ 94202 w 94765"/>
                <a:gd name="connsiteY0" fmla="*/ 2319 h 55434"/>
                <a:gd name="connsiteX1" fmla="*/ 88107 w 94765"/>
                <a:gd name="connsiteY1" fmla="*/ 513 h 55434"/>
                <a:gd name="connsiteX2" fmla="*/ 88107 w 94765"/>
                <a:gd name="connsiteY2" fmla="*/ 513 h 55434"/>
                <a:gd name="connsiteX3" fmla="*/ 43520 w 94765"/>
                <a:gd name="connsiteY3" fmla="*/ 24669 h 55434"/>
                <a:gd name="connsiteX4" fmla="*/ 36635 w 94765"/>
                <a:gd name="connsiteY4" fmla="*/ 28394 h 55434"/>
                <a:gd name="connsiteX5" fmla="*/ 2319 w 94765"/>
                <a:gd name="connsiteY5" fmla="*/ 47019 h 55434"/>
                <a:gd name="connsiteX6" fmla="*/ 514 w 94765"/>
                <a:gd name="connsiteY6" fmla="*/ 53115 h 55434"/>
                <a:gd name="connsiteX7" fmla="*/ 6609 w 94765"/>
                <a:gd name="connsiteY7" fmla="*/ 54921 h 55434"/>
                <a:gd name="connsiteX8" fmla="*/ 40924 w 94765"/>
                <a:gd name="connsiteY8" fmla="*/ 36296 h 55434"/>
                <a:gd name="connsiteX9" fmla="*/ 47810 w 94765"/>
                <a:gd name="connsiteY9" fmla="*/ 32571 h 55434"/>
                <a:gd name="connsiteX10" fmla="*/ 92397 w 94765"/>
                <a:gd name="connsiteY10" fmla="*/ 8415 h 55434"/>
                <a:gd name="connsiteX11" fmla="*/ 94202 w 94765"/>
                <a:gd name="connsiteY11" fmla="*/ 2319 h 55434"/>
                <a:gd name="connsiteX12" fmla="*/ 94202 w 94765"/>
                <a:gd name="connsiteY12" fmla="*/ 2319 h 55434"/>
                <a:gd name="connsiteX13" fmla="*/ 94202 w 94765"/>
                <a:gd name="connsiteY13" fmla="*/ 2319 h 5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765" h="55434">
                  <a:moveTo>
                    <a:pt x="94202" y="2319"/>
                  </a:moveTo>
                  <a:cubicBezTo>
                    <a:pt x="93074" y="175"/>
                    <a:pt x="90365" y="-615"/>
                    <a:pt x="88107" y="513"/>
                  </a:cubicBezTo>
                  <a:cubicBezTo>
                    <a:pt x="88107" y="513"/>
                    <a:pt x="88107" y="513"/>
                    <a:pt x="88107" y="513"/>
                  </a:cubicBezTo>
                  <a:lnTo>
                    <a:pt x="43520" y="24669"/>
                  </a:lnTo>
                  <a:lnTo>
                    <a:pt x="36635" y="28394"/>
                  </a:lnTo>
                  <a:lnTo>
                    <a:pt x="2319" y="47019"/>
                  </a:lnTo>
                  <a:cubicBezTo>
                    <a:pt x="175" y="48261"/>
                    <a:pt x="-616" y="50970"/>
                    <a:pt x="514" y="53115"/>
                  </a:cubicBezTo>
                  <a:cubicBezTo>
                    <a:pt x="1755" y="55259"/>
                    <a:pt x="4464" y="56049"/>
                    <a:pt x="6609" y="54921"/>
                  </a:cubicBezTo>
                  <a:lnTo>
                    <a:pt x="40924" y="36296"/>
                  </a:lnTo>
                  <a:lnTo>
                    <a:pt x="47810" y="32571"/>
                  </a:lnTo>
                  <a:lnTo>
                    <a:pt x="92397" y="8415"/>
                  </a:lnTo>
                  <a:cubicBezTo>
                    <a:pt x="94541" y="7173"/>
                    <a:pt x="95444" y="4464"/>
                    <a:pt x="94202" y="2319"/>
                  </a:cubicBezTo>
                  <a:cubicBezTo>
                    <a:pt x="94202" y="2319"/>
                    <a:pt x="94202" y="2319"/>
                    <a:pt x="94202" y="2319"/>
                  </a:cubicBezTo>
                  <a:lnTo>
                    <a:pt x="94202" y="2319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404">
              <a:extLst>
                <a:ext uri="{FF2B5EF4-FFF2-40B4-BE49-F238E27FC236}">
                  <a16:creationId xmlns:a16="http://schemas.microsoft.com/office/drawing/2014/main" id="{1CDFBF62-856C-44EE-A05E-9417EA733FE1}"/>
                </a:ext>
              </a:extLst>
            </p:cNvPr>
            <p:cNvSpPr/>
            <p:nvPr/>
          </p:nvSpPr>
          <p:spPr>
            <a:xfrm>
              <a:off x="10033200" y="2919810"/>
              <a:ext cx="94774" cy="89479"/>
            </a:xfrm>
            <a:custGeom>
              <a:avLst/>
              <a:gdLst>
                <a:gd name="connsiteX0" fmla="*/ 94525 w 94774"/>
                <a:gd name="connsiteY0" fmla="*/ 51230 h 89479"/>
                <a:gd name="connsiteX1" fmla="*/ 72966 w 94774"/>
                <a:gd name="connsiteY1" fmla="*/ 11271 h 89479"/>
                <a:gd name="connsiteX2" fmla="*/ 69241 w 94774"/>
                <a:gd name="connsiteY2" fmla="*/ 4386 h 89479"/>
                <a:gd name="connsiteX3" fmla="*/ 67434 w 94774"/>
                <a:gd name="connsiteY3" fmla="*/ 1112 h 89479"/>
                <a:gd name="connsiteX4" fmla="*/ 64500 w 94774"/>
                <a:gd name="connsiteY4" fmla="*/ 322 h 89479"/>
                <a:gd name="connsiteX5" fmla="*/ 20815 w 94774"/>
                <a:gd name="connsiteY5" fmla="*/ 24478 h 89479"/>
                <a:gd name="connsiteX6" fmla="*/ 1062 w 94774"/>
                <a:gd name="connsiteY6" fmla="*/ 35314 h 89479"/>
                <a:gd name="connsiteX7" fmla="*/ 272 w 94774"/>
                <a:gd name="connsiteY7" fmla="*/ 38249 h 89479"/>
                <a:gd name="connsiteX8" fmla="*/ 2078 w 94774"/>
                <a:gd name="connsiteY8" fmla="*/ 41523 h 89479"/>
                <a:gd name="connsiteX9" fmla="*/ 3997 w 94774"/>
                <a:gd name="connsiteY9" fmla="*/ 45135 h 89479"/>
                <a:gd name="connsiteX10" fmla="*/ 5803 w 94774"/>
                <a:gd name="connsiteY10" fmla="*/ 48408 h 89479"/>
                <a:gd name="connsiteX11" fmla="*/ 5803 w 94774"/>
                <a:gd name="connsiteY11" fmla="*/ 48408 h 89479"/>
                <a:gd name="connsiteX12" fmla="*/ 27363 w 94774"/>
                <a:gd name="connsiteY12" fmla="*/ 88367 h 89479"/>
                <a:gd name="connsiteX13" fmla="*/ 30298 w 94774"/>
                <a:gd name="connsiteY13" fmla="*/ 89157 h 89479"/>
                <a:gd name="connsiteX14" fmla="*/ 93735 w 94774"/>
                <a:gd name="connsiteY14" fmla="*/ 54165 h 89479"/>
                <a:gd name="connsiteX15" fmla="*/ 94525 w 94774"/>
                <a:gd name="connsiteY15" fmla="*/ 51230 h 89479"/>
                <a:gd name="connsiteX16" fmla="*/ 94525 w 94774"/>
                <a:gd name="connsiteY16" fmla="*/ 51230 h 89479"/>
                <a:gd name="connsiteX17" fmla="*/ 94525 w 94774"/>
                <a:gd name="connsiteY17" fmla="*/ 51230 h 8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774" h="89479">
                  <a:moveTo>
                    <a:pt x="94525" y="51230"/>
                  </a:moveTo>
                  <a:lnTo>
                    <a:pt x="72966" y="11271"/>
                  </a:lnTo>
                  <a:lnTo>
                    <a:pt x="69241" y="4386"/>
                  </a:lnTo>
                  <a:lnTo>
                    <a:pt x="67434" y="1112"/>
                  </a:lnTo>
                  <a:cubicBezTo>
                    <a:pt x="66870" y="96"/>
                    <a:pt x="65515" y="-355"/>
                    <a:pt x="64500" y="322"/>
                  </a:cubicBezTo>
                  <a:lnTo>
                    <a:pt x="20815" y="24478"/>
                  </a:lnTo>
                  <a:lnTo>
                    <a:pt x="1062" y="35314"/>
                  </a:lnTo>
                  <a:cubicBezTo>
                    <a:pt x="46" y="35879"/>
                    <a:pt x="-293" y="37233"/>
                    <a:pt x="272" y="38249"/>
                  </a:cubicBezTo>
                  <a:lnTo>
                    <a:pt x="2078" y="41523"/>
                  </a:lnTo>
                  <a:lnTo>
                    <a:pt x="3997" y="45135"/>
                  </a:lnTo>
                  <a:lnTo>
                    <a:pt x="5803" y="48408"/>
                  </a:lnTo>
                  <a:lnTo>
                    <a:pt x="5803" y="48408"/>
                  </a:lnTo>
                  <a:lnTo>
                    <a:pt x="27363" y="88367"/>
                  </a:lnTo>
                  <a:cubicBezTo>
                    <a:pt x="27927" y="89383"/>
                    <a:pt x="29281" y="89834"/>
                    <a:pt x="30298" y="89157"/>
                  </a:cubicBezTo>
                  <a:lnTo>
                    <a:pt x="93735" y="54165"/>
                  </a:lnTo>
                  <a:cubicBezTo>
                    <a:pt x="94638" y="53713"/>
                    <a:pt x="95090" y="52359"/>
                    <a:pt x="94525" y="51230"/>
                  </a:cubicBezTo>
                  <a:cubicBezTo>
                    <a:pt x="94525" y="51343"/>
                    <a:pt x="94525" y="51230"/>
                    <a:pt x="94525" y="51230"/>
                  </a:cubicBezTo>
                  <a:lnTo>
                    <a:pt x="94525" y="51230"/>
                  </a:lnTo>
                  <a:close/>
                </a:path>
              </a:pathLst>
            </a:custGeom>
            <a:solidFill>
              <a:srgbClr val="F04E50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405">
              <a:extLst>
                <a:ext uri="{FF2B5EF4-FFF2-40B4-BE49-F238E27FC236}">
                  <a16:creationId xmlns:a16="http://schemas.microsoft.com/office/drawing/2014/main" id="{C60A364A-4A54-4BB7-A993-06622A7D0252}"/>
                </a:ext>
              </a:extLst>
            </p:cNvPr>
            <p:cNvSpPr/>
            <p:nvPr/>
          </p:nvSpPr>
          <p:spPr>
            <a:xfrm>
              <a:off x="10129283" y="2952393"/>
              <a:ext cx="104343" cy="60885"/>
            </a:xfrm>
            <a:custGeom>
              <a:avLst/>
              <a:gdLst>
                <a:gd name="connsiteX0" fmla="*/ 103757 w 104343"/>
                <a:gd name="connsiteY0" fmla="*/ 2392 h 60885"/>
                <a:gd name="connsiteX1" fmla="*/ 97549 w 104343"/>
                <a:gd name="connsiteY1" fmla="*/ 586 h 60885"/>
                <a:gd name="connsiteX2" fmla="*/ 69103 w 104343"/>
                <a:gd name="connsiteY2" fmla="*/ 16051 h 60885"/>
                <a:gd name="connsiteX3" fmla="*/ 62218 w 104343"/>
                <a:gd name="connsiteY3" fmla="*/ 19776 h 60885"/>
                <a:gd name="connsiteX4" fmla="*/ 34788 w 104343"/>
                <a:gd name="connsiteY4" fmla="*/ 34676 h 60885"/>
                <a:gd name="connsiteX5" fmla="*/ 2392 w 104343"/>
                <a:gd name="connsiteY5" fmla="*/ 52284 h 60885"/>
                <a:gd name="connsiteX6" fmla="*/ 586 w 104343"/>
                <a:gd name="connsiteY6" fmla="*/ 58493 h 60885"/>
                <a:gd name="connsiteX7" fmla="*/ 6794 w 104343"/>
                <a:gd name="connsiteY7" fmla="*/ 60299 h 60885"/>
                <a:gd name="connsiteX8" fmla="*/ 66620 w 104343"/>
                <a:gd name="connsiteY8" fmla="*/ 27677 h 60885"/>
                <a:gd name="connsiteX9" fmla="*/ 73506 w 104343"/>
                <a:gd name="connsiteY9" fmla="*/ 23952 h 60885"/>
                <a:gd name="connsiteX10" fmla="*/ 101951 w 104343"/>
                <a:gd name="connsiteY10" fmla="*/ 8488 h 60885"/>
                <a:gd name="connsiteX11" fmla="*/ 103757 w 104343"/>
                <a:gd name="connsiteY11" fmla="*/ 2392 h 60885"/>
                <a:gd name="connsiteX12" fmla="*/ 103757 w 104343"/>
                <a:gd name="connsiteY12" fmla="*/ 2392 h 60885"/>
                <a:gd name="connsiteX13" fmla="*/ 103757 w 104343"/>
                <a:gd name="connsiteY13" fmla="*/ 2392 h 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43" h="60885">
                  <a:moveTo>
                    <a:pt x="103757" y="2392"/>
                  </a:moveTo>
                  <a:cubicBezTo>
                    <a:pt x="102515" y="135"/>
                    <a:pt x="99806" y="-655"/>
                    <a:pt x="97549" y="586"/>
                  </a:cubicBezTo>
                  <a:lnTo>
                    <a:pt x="69103" y="16051"/>
                  </a:lnTo>
                  <a:lnTo>
                    <a:pt x="62218" y="19776"/>
                  </a:lnTo>
                  <a:lnTo>
                    <a:pt x="34788" y="34676"/>
                  </a:lnTo>
                  <a:lnTo>
                    <a:pt x="2392" y="52284"/>
                  </a:lnTo>
                  <a:cubicBezTo>
                    <a:pt x="135" y="53526"/>
                    <a:pt x="-655" y="56235"/>
                    <a:pt x="586" y="58493"/>
                  </a:cubicBezTo>
                  <a:cubicBezTo>
                    <a:pt x="1828" y="60750"/>
                    <a:pt x="4537" y="61540"/>
                    <a:pt x="6794" y="60299"/>
                  </a:cubicBezTo>
                  <a:lnTo>
                    <a:pt x="66620" y="27677"/>
                  </a:lnTo>
                  <a:lnTo>
                    <a:pt x="73506" y="23952"/>
                  </a:lnTo>
                  <a:lnTo>
                    <a:pt x="101951" y="8488"/>
                  </a:lnTo>
                  <a:cubicBezTo>
                    <a:pt x="104208" y="7359"/>
                    <a:pt x="104999" y="4650"/>
                    <a:pt x="103757" y="2392"/>
                  </a:cubicBezTo>
                  <a:cubicBezTo>
                    <a:pt x="103757" y="2392"/>
                    <a:pt x="103757" y="2392"/>
                    <a:pt x="103757" y="2392"/>
                  </a:cubicBezTo>
                  <a:lnTo>
                    <a:pt x="103757" y="2392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406">
              <a:extLst>
                <a:ext uri="{FF2B5EF4-FFF2-40B4-BE49-F238E27FC236}">
                  <a16:creationId xmlns:a16="http://schemas.microsoft.com/office/drawing/2014/main" id="{8DD95015-DC1D-4DFD-967E-0E5835B9775C}"/>
                </a:ext>
              </a:extLst>
            </p:cNvPr>
            <p:cNvSpPr/>
            <p:nvPr/>
          </p:nvSpPr>
          <p:spPr>
            <a:xfrm>
              <a:off x="10137320" y="2956457"/>
              <a:ext cx="119333" cy="70479"/>
            </a:xfrm>
            <a:custGeom>
              <a:avLst/>
              <a:gdLst>
                <a:gd name="connsiteX0" fmla="*/ 118747 w 119333"/>
                <a:gd name="connsiteY0" fmla="*/ 2392 h 70479"/>
                <a:gd name="connsiteX1" fmla="*/ 112652 w 119333"/>
                <a:gd name="connsiteY1" fmla="*/ 586 h 70479"/>
                <a:gd name="connsiteX2" fmla="*/ 112652 w 119333"/>
                <a:gd name="connsiteY2" fmla="*/ 586 h 70479"/>
                <a:gd name="connsiteX3" fmla="*/ 68291 w 119333"/>
                <a:gd name="connsiteY3" fmla="*/ 25194 h 70479"/>
                <a:gd name="connsiteX4" fmla="*/ 61404 w 119333"/>
                <a:gd name="connsiteY4" fmla="*/ 29032 h 70479"/>
                <a:gd name="connsiteX5" fmla="*/ 2369 w 119333"/>
                <a:gd name="connsiteY5" fmla="*/ 61879 h 70479"/>
                <a:gd name="connsiteX6" fmla="*/ 564 w 119333"/>
                <a:gd name="connsiteY6" fmla="*/ 68087 h 70479"/>
                <a:gd name="connsiteX7" fmla="*/ 6659 w 119333"/>
                <a:gd name="connsiteY7" fmla="*/ 69894 h 70479"/>
                <a:gd name="connsiteX8" fmla="*/ 6659 w 119333"/>
                <a:gd name="connsiteY8" fmla="*/ 69894 h 70479"/>
                <a:gd name="connsiteX9" fmla="*/ 65694 w 119333"/>
                <a:gd name="connsiteY9" fmla="*/ 37046 h 70479"/>
                <a:gd name="connsiteX10" fmla="*/ 72580 w 119333"/>
                <a:gd name="connsiteY10" fmla="*/ 33208 h 70479"/>
                <a:gd name="connsiteX11" fmla="*/ 116941 w 119333"/>
                <a:gd name="connsiteY11" fmla="*/ 8601 h 70479"/>
                <a:gd name="connsiteX12" fmla="*/ 118747 w 119333"/>
                <a:gd name="connsiteY12" fmla="*/ 2392 h 70479"/>
                <a:gd name="connsiteX13" fmla="*/ 118747 w 119333"/>
                <a:gd name="connsiteY13" fmla="*/ 2392 h 7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9333" h="70479">
                  <a:moveTo>
                    <a:pt x="118747" y="2392"/>
                  </a:moveTo>
                  <a:cubicBezTo>
                    <a:pt x="117505" y="135"/>
                    <a:pt x="114796" y="-655"/>
                    <a:pt x="112652" y="586"/>
                  </a:cubicBezTo>
                  <a:cubicBezTo>
                    <a:pt x="112652" y="586"/>
                    <a:pt x="112652" y="586"/>
                    <a:pt x="112652" y="586"/>
                  </a:cubicBezTo>
                  <a:lnTo>
                    <a:pt x="68291" y="25194"/>
                  </a:lnTo>
                  <a:lnTo>
                    <a:pt x="61404" y="29032"/>
                  </a:lnTo>
                  <a:lnTo>
                    <a:pt x="2369" y="61879"/>
                  </a:lnTo>
                  <a:cubicBezTo>
                    <a:pt x="225" y="63121"/>
                    <a:pt x="-679" y="65830"/>
                    <a:pt x="564" y="68087"/>
                  </a:cubicBezTo>
                  <a:cubicBezTo>
                    <a:pt x="1805" y="70345"/>
                    <a:pt x="4514" y="71135"/>
                    <a:pt x="6659" y="69894"/>
                  </a:cubicBezTo>
                  <a:cubicBezTo>
                    <a:pt x="6659" y="69894"/>
                    <a:pt x="6659" y="69894"/>
                    <a:pt x="6659" y="69894"/>
                  </a:cubicBezTo>
                  <a:lnTo>
                    <a:pt x="65694" y="37046"/>
                  </a:lnTo>
                  <a:lnTo>
                    <a:pt x="72580" y="33208"/>
                  </a:lnTo>
                  <a:lnTo>
                    <a:pt x="116941" y="8601"/>
                  </a:lnTo>
                  <a:cubicBezTo>
                    <a:pt x="119198" y="7359"/>
                    <a:pt x="119988" y="4650"/>
                    <a:pt x="118747" y="2392"/>
                  </a:cubicBezTo>
                  <a:lnTo>
                    <a:pt x="118747" y="2392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407">
              <a:extLst>
                <a:ext uri="{FF2B5EF4-FFF2-40B4-BE49-F238E27FC236}">
                  <a16:creationId xmlns:a16="http://schemas.microsoft.com/office/drawing/2014/main" id="{303B077D-5AB2-46B3-8300-4BEC526EE7C0}"/>
                </a:ext>
              </a:extLst>
            </p:cNvPr>
            <p:cNvSpPr/>
            <p:nvPr/>
          </p:nvSpPr>
          <p:spPr>
            <a:xfrm>
              <a:off x="10082122" y="3016191"/>
              <a:ext cx="37926" cy="37927"/>
            </a:xfrm>
            <a:custGeom>
              <a:avLst/>
              <a:gdLst>
                <a:gd name="connsiteX0" fmla="*/ 37927 w 37926"/>
                <a:gd name="connsiteY0" fmla="*/ 18964 h 37927"/>
                <a:gd name="connsiteX1" fmla="*/ 18963 w 37926"/>
                <a:gd name="connsiteY1" fmla="*/ 37927 h 37927"/>
                <a:gd name="connsiteX2" fmla="*/ 0 w 37926"/>
                <a:gd name="connsiteY2" fmla="*/ 18964 h 37927"/>
                <a:gd name="connsiteX3" fmla="*/ 18963 w 37926"/>
                <a:gd name="connsiteY3" fmla="*/ 0 h 37927"/>
                <a:gd name="connsiteX4" fmla="*/ 37927 w 37926"/>
                <a:gd name="connsiteY4" fmla="*/ 18964 h 37927"/>
                <a:gd name="connsiteX5" fmla="*/ 37927 w 37926"/>
                <a:gd name="connsiteY5" fmla="*/ 18964 h 3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26" h="37927">
                  <a:moveTo>
                    <a:pt x="37927" y="18964"/>
                  </a:moveTo>
                  <a:cubicBezTo>
                    <a:pt x="37927" y="29461"/>
                    <a:pt x="29461" y="37927"/>
                    <a:pt x="18963" y="37927"/>
                  </a:cubicBezTo>
                  <a:cubicBezTo>
                    <a:pt x="8466" y="37927"/>
                    <a:pt x="0" y="29461"/>
                    <a:pt x="0" y="18964"/>
                  </a:cubicBezTo>
                  <a:cubicBezTo>
                    <a:pt x="0" y="8466"/>
                    <a:pt x="8466" y="0"/>
                    <a:pt x="18963" y="0"/>
                  </a:cubicBezTo>
                  <a:cubicBezTo>
                    <a:pt x="29461" y="0"/>
                    <a:pt x="37927" y="8466"/>
                    <a:pt x="37927" y="18964"/>
                  </a:cubicBezTo>
                  <a:lnTo>
                    <a:pt x="37927" y="18964"/>
                  </a:lnTo>
                  <a:close/>
                </a:path>
              </a:pathLst>
            </a:custGeom>
            <a:solidFill>
              <a:srgbClr val="CCCCCB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408">
              <a:extLst>
                <a:ext uri="{FF2B5EF4-FFF2-40B4-BE49-F238E27FC236}">
                  <a16:creationId xmlns:a16="http://schemas.microsoft.com/office/drawing/2014/main" id="{E727C8AF-86DB-498A-8B1B-E26423F7F371}"/>
                </a:ext>
              </a:extLst>
            </p:cNvPr>
            <p:cNvSpPr/>
            <p:nvPr/>
          </p:nvSpPr>
          <p:spPr>
            <a:xfrm>
              <a:off x="10046644" y="2848115"/>
              <a:ext cx="419964" cy="418586"/>
            </a:xfrm>
            <a:custGeom>
              <a:avLst/>
              <a:gdLst>
                <a:gd name="connsiteX0" fmla="*/ 67084 w 419964"/>
                <a:gd name="connsiteY0" fmla="*/ 295628 h 418586"/>
                <a:gd name="connsiteX1" fmla="*/ 76679 w 419964"/>
                <a:gd name="connsiteY1" fmla="*/ 297321 h 418586"/>
                <a:gd name="connsiteX2" fmla="*/ 293744 w 419964"/>
                <a:gd name="connsiteY2" fmla="*/ 104187 h 418586"/>
                <a:gd name="connsiteX3" fmla="*/ 279747 w 419964"/>
                <a:gd name="connsiteY3" fmla="*/ 34879 h 418586"/>
                <a:gd name="connsiteX4" fmla="*/ 381225 w 419964"/>
                <a:gd name="connsiteY4" fmla="*/ 0 h 418586"/>
                <a:gd name="connsiteX5" fmla="*/ 417910 w 419964"/>
                <a:gd name="connsiteY5" fmla="*/ 120215 h 418586"/>
                <a:gd name="connsiteX6" fmla="*/ 398834 w 419964"/>
                <a:gd name="connsiteY6" fmla="*/ 173268 h 418586"/>
                <a:gd name="connsiteX7" fmla="*/ 122846 w 419964"/>
                <a:gd name="connsiteY7" fmla="*/ 355002 h 418586"/>
                <a:gd name="connsiteX8" fmla="*/ 63472 w 419964"/>
                <a:gd name="connsiteY8" fmla="*/ 418552 h 418586"/>
                <a:gd name="connsiteX9" fmla="*/ 35 w 419964"/>
                <a:gd name="connsiteY9" fmla="*/ 358953 h 418586"/>
                <a:gd name="connsiteX10" fmla="*/ 59409 w 419964"/>
                <a:gd name="connsiteY10" fmla="*/ 295402 h 418586"/>
                <a:gd name="connsiteX11" fmla="*/ 67084 w 419964"/>
                <a:gd name="connsiteY11" fmla="*/ 295628 h 418586"/>
                <a:gd name="connsiteX12" fmla="*/ 67084 w 419964"/>
                <a:gd name="connsiteY12" fmla="*/ 295628 h 4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964" h="418586">
                  <a:moveTo>
                    <a:pt x="67084" y="295628"/>
                  </a:moveTo>
                  <a:cubicBezTo>
                    <a:pt x="70358" y="295967"/>
                    <a:pt x="73518" y="296531"/>
                    <a:pt x="76679" y="297321"/>
                  </a:cubicBezTo>
                  <a:lnTo>
                    <a:pt x="293744" y="104187"/>
                  </a:lnTo>
                  <a:lnTo>
                    <a:pt x="279747" y="34879"/>
                  </a:lnTo>
                  <a:lnTo>
                    <a:pt x="381225" y="0"/>
                  </a:lnTo>
                  <a:lnTo>
                    <a:pt x="417910" y="120215"/>
                  </a:lnTo>
                  <a:cubicBezTo>
                    <a:pt x="424005" y="140195"/>
                    <a:pt x="416217" y="161754"/>
                    <a:pt x="398834" y="173268"/>
                  </a:cubicBezTo>
                  <a:lnTo>
                    <a:pt x="122846" y="355002"/>
                  </a:lnTo>
                  <a:cubicBezTo>
                    <a:pt x="123975" y="388978"/>
                    <a:pt x="97336" y="417424"/>
                    <a:pt x="63472" y="418552"/>
                  </a:cubicBezTo>
                  <a:cubicBezTo>
                    <a:pt x="29609" y="419681"/>
                    <a:pt x="1163" y="393042"/>
                    <a:pt x="35" y="358953"/>
                  </a:cubicBezTo>
                  <a:cubicBezTo>
                    <a:pt x="-1095" y="324976"/>
                    <a:pt x="25545" y="296531"/>
                    <a:pt x="59409" y="295402"/>
                  </a:cubicBezTo>
                  <a:cubicBezTo>
                    <a:pt x="62005" y="295289"/>
                    <a:pt x="64601" y="295402"/>
                    <a:pt x="67084" y="295628"/>
                  </a:cubicBezTo>
                  <a:lnTo>
                    <a:pt x="67084" y="295628"/>
                  </a:lnTo>
                  <a:close/>
                </a:path>
              </a:pathLst>
            </a:custGeom>
            <a:solidFill>
              <a:srgbClr val="F9B6B8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409">
              <a:extLst>
                <a:ext uri="{FF2B5EF4-FFF2-40B4-BE49-F238E27FC236}">
                  <a16:creationId xmlns:a16="http://schemas.microsoft.com/office/drawing/2014/main" id="{D73436D2-34B8-43B6-AD7A-6AB256C76B3F}"/>
                </a:ext>
              </a:extLst>
            </p:cNvPr>
            <p:cNvSpPr/>
            <p:nvPr/>
          </p:nvSpPr>
          <p:spPr>
            <a:xfrm>
              <a:off x="10286396" y="2699091"/>
              <a:ext cx="207198" cy="247849"/>
            </a:xfrm>
            <a:custGeom>
              <a:avLst/>
              <a:gdLst>
                <a:gd name="connsiteX0" fmla="*/ 204233 w 207198"/>
                <a:gd name="connsiteY0" fmla="*/ 165731 h 247849"/>
                <a:gd name="connsiteX1" fmla="*/ 142488 w 207198"/>
                <a:gd name="connsiteY1" fmla="*/ 48563 h 247849"/>
                <a:gd name="connsiteX2" fmla="*/ 51282 w 207198"/>
                <a:gd name="connsiteY2" fmla="*/ 3412 h 247849"/>
                <a:gd name="connsiteX3" fmla="*/ 49251 w 207198"/>
                <a:gd name="connsiteY3" fmla="*/ 4089 h 247849"/>
                <a:gd name="connsiteX4" fmla="*/ 4099 w 207198"/>
                <a:gd name="connsiteY4" fmla="*/ 96988 h 247849"/>
                <a:gd name="connsiteX5" fmla="*/ 28820 w 207198"/>
                <a:gd name="connsiteY5" fmla="*/ 226459 h 247849"/>
                <a:gd name="connsiteX6" fmla="*/ 41575 w 207198"/>
                <a:gd name="connsiteY6" fmla="*/ 244294 h 247849"/>
                <a:gd name="connsiteX7" fmla="*/ 53427 w 207198"/>
                <a:gd name="connsiteY7" fmla="*/ 247793 h 247849"/>
                <a:gd name="connsiteX8" fmla="*/ 63473 w 207198"/>
                <a:gd name="connsiteY8" fmla="*/ 246439 h 247849"/>
                <a:gd name="connsiteX9" fmla="*/ 76680 w 207198"/>
                <a:gd name="connsiteY9" fmla="*/ 241811 h 247849"/>
                <a:gd name="connsiteX10" fmla="*/ 161678 w 207198"/>
                <a:gd name="connsiteY10" fmla="*/ 212350 h 247849"/>
                <a:gd name="connsiteX11" fmla="*/ 189446 w 207198"/>
                <a:gd name="connsiteY11" fmla="*/ 202755 h 247849"/>
                <a:gd name="connsiteX12" fmla="*/ 205700 w 207198"/>
                <a:gd name="connsiteY12" fmla="*/ 169230 h 247849"/>
                <a:gd name="connsiteX13" fmla="*/ 204233 w 207198"/>
                <a:gd name="connsiteY13" fmla="*/ 165731 h 247849"/>
                <a:gd name="connsiteX14" fmla="*/ 204233 w 207198"/>
                <a:gd name="connsiteY14" fmla="*/ 165731 h 2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7198" h="247849">
                  <a:moveTo>
                    <a:pt x="204233" y="165731"/>
                  </a:moveTo>
                  <a:lnTo>
                    <a:pt x="142488" y="48563"/>
                  </a:lnTo>
                  <a:cubicBezTo>
                    <a:pt x="129282" y="11539"/>
                    <a:pt x="88871" y="-8440"/>
                    <a:pt x="51282" y="3412"/>
                  </a:cubicBezTo>
                  <a:cubicBezTo>
                    <a:pt x="50605" y="3638"/>
                    <a:pt x="49928" y="3864"/>
                    <a:pt x="49251" y="4089"/>
                  </a:cubicBezTo>
                  <a:cubicBezTo>
                    <a:pt x="10985" y="17409"/>
                    <a:pt x="-9220" y="58948"/>
                    <a:pt x="4099" y="96988"/>
                  </a:cubicBezTo>
                  <a:lnTo>
                    <a:pt x="28820" y="226459"/>
                  </a:lnTo>
                  <a:cubicBezTo>
                    <a:pt x="30287" y="233909"/>
                    <a:pt x="34916" y="240456"/>
                    <a:pt x="41575" y="244294"/>
                  </a:cubicBezTo>
                  <a:cubicBezTo>
                    <a:pt x="45187" y="246439"/>
                    <a:pt x="49251" y="247568"/>
                    <a:pt x="53427" y="247793"/>
                  </a:cubicBezTo>
                  <a:cubicBezTo>
                    <a:pt x="56814" y="248019"/>
                    <a:pt x="60313" y="247568"/>
                    <a:pt x="63473" y="246439"/>
                  </a:cubicBezTo>
                  <a:lnTo>
                    <a:pt x="76680" y="241811"/>
                  </a:lnTo>
                  <a:lnTo>
                    <a:pt x="161678" y="212350"/>
                  </a:lnTo>
                  <a:lnTo>
                    <a:pt x="189446" y="202755"/>
                  </a:lnTo>
                  <a:cubicBezTo>
                    <a:pt x="203217" y="197901"/>
                    <a:pt x="210554" y="183001"/>
                    <a:pt x="205700" y="169230"/>
                  </a:cubicBezTo>
                  <a:cubicBezTo>
                    <a:pt x="205361" y="168101"/>
                    <a:pt x="204910" y="166860"/>
                    <a:pt x="204233" y="165731"/>
                  </a:cubicBezTo>
                  <a:lnTo>
                    <a:pt x="204233" y="165731"/>
                  </a:lnTo>
                  <a:close/>
                </a:path>
              </a:pathLst>
            </a:custGeom>
            <a:solidFill>
              <a:srgbClr val="F04E50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410">
              <a:extLst>
                <a:ext uri="{FF2B5EF4-FFF2-40B4-BE49-F238E27FC236}">
                  <a16:creationId xmlns:a16="http://schemas.microsoft.com/office/drawing/2014/main" id="{A66DD0EF-BB5C-478E-B7F9-7DC439409AF3}"/>
                </a:ext>
              </a:extLst>
            </p:cNvPr>
            <p:cNvSpPr/>
            <p:nvPr/>
          </p:nvSpPr>
          <p:spPr>
            <a:xfrm>
              <a:off x="8682658" y="3312722"/>
              <a:ext cx="2044112" cy="6772"/>
            </a:xfrm>
            <a:custGeom>
              <a:avLst/>
              <a:gdLst>
                <a:gd name="connsiteX0" fmla="*/ 2040951 w 2044112"/>
                <a:gd name="connsiteY0" fmla="*/ 6773 h 6772"/>
                <a:gd name="connsiteX1" fmla="*/ 3161 w 2044112"/>
                <a:gd name="connsiteY1" fmla="*/ 6773 h 6772"/>
                <a:gd name="connsiteX2" fmla="*/ 0 w 2044112"/>
                <a:gd name="connsiteY2" fmla="*/ 3386 h 6772"/>
                <a:gd name="connsiteX3" fmla="*/ 3161 w 2044112"/>
                <a:gd name="connsiteY3" fmla="*/ 0 h 6772"/>
                <a:gd name="connsiteX4" fmla="*/ 2040951 w 2044112"/>
                <a:gd name="connsiteY4" fmla="*/ 0 h 6772"/>
                <a:gd name="connsiteX5" fmla="*/ 2044112 w 2044112"/>
                <a:gd name="connsiteY5" fmla="*/ 3386 h 6772"/>
                <a:gd name="connsiteX6" fmla="*/ 2040951 w 2044112"/>
                <a:gd name="connsiteY6" fmla="*/ 6773 h 6772"/>
                <a:gd name="connsiteX7" fmla="*/ 2040951 w 2044112"/>
                <a:gd name="connsiteY7" fmla="*/ 6773 h 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4112" h="6772">
                  <a:moveTo>
                    <a:pt x="2040951" y="6773"/>
                  </a:moveTo>
                  <a:lnTo>
                    <a:pt x="3161" y="6773"/>
                  </a:lnTo>
                  <a:cubicBezTo>
                    <a:pt x="1467" y="6773"/>
                    <a:pt x="0" y="5305"/>
                    <a:pt x="0" y="3386"/>
                  </a:cubicBezTo>
                  <a:cubicBezTo>
                    <a:pt x="0" y="1467"/>
                    <a:pt x="1354" y="0"/>
                    <a:pt x="3161" y="0"/>
                  </a:cubicBezTo>
                  <a:lnTo>
                    <a:pt x="2040951" y="0"/>
                  </a:lnTo>
                  <a:cubicBezTo>
                    <a:pt x="2042645" y="0"/>
                    <a:pt x="2044112" y="1467"/>
                    <a:pt x="2044112" y="3386"/>
                  </a:cubicBezTo>
                  <a:cubicBezTo>
                    <a:pt x="2043999" y="5192"/>
                    <a:pt x="2042645" y="6773"/>
                    <a:pt x="2040951" y="6773"/>
                  </a:cubicBezTo>
                  <a:lnTo>
                    <a:pt x="2040951" y="6773"/>
                  </a:lnTo>
                  <a:close/>
                </a:path>
              </a:pathLst>
            </a:custGeom>
            <a:solidFill>
              <a:srgbClr val="403D5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411">
              <a:extLst>
                <a:ext uri="{FF2B5EF4-FFF2-40B4-BE49-F238E27FC236}">
                  <a16:creationId xmlns:a16="http://schemas.microsoft.com/office/drawing/2014/main" id="{67812FD3-371F-4ACF-8C83-185AA41660CF}"/>
                </a:ext>
              </a:extLst>
            </p:cNvPr>
            <p:cNvSpPr/>
            <p:nvPr/>
          </p:nvSpPr>
          <p:spPr>
            <a:xfrm>
              <a:off x="9037547" y="3261250"/>
              <a:ext cx="558069" cy="56890"/>
            </a:xfrm>
            <a:custGeom>
              <a:avLst/>
              <a:gdLst>
                <a:gd name="connsiteX0" fmla="*/ 0 w 558069"/>
                <a:gd name="connsiteY0" fmla="*/ 0 h 56890"/>
                <a:gd name="connsiteX1" fmla="*/ 0 w 558069"/>
                <a:gd name="connsiteY1" fmla="*/ 1580 h 56890"/>
                <a:gd name="connsiteX2" fmla="*/ 32509 w 558069"/>
                <a:gd name="connsiteY2" fmla="*/ 52150 h 56890"/>
                <a:gd name="connsiteX3" fmla="*/ 54520 w 558069"/>
                <a:gd name="connsiteY3" fmla="*/ 56891 h 56890"/>
                <a:gd name="connsiteX4" fmla="*/ 558070 w 558069"/>
                <a:gd name="connsiteY4" fmla="*/ 56891 h 56890"/>
                <a:gd name="connsiteX5" fmla="*/ 558070 w 558069"/>
                <a:gd name="connsiteY5" fmla="*/ 0 h 56890"/>
                <a:gd name="connsiteX6" fmla="*/ 0 w 558069"/>
                <a:gd name="connsiteY6" fmla="*/ 0 h 56890"/>
                <a:gd name="connsiteX7" fmla="*/ 0 w 558069"/>
                <a:gd name="connsiteY7" fmla="*/ 0 h 5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069" h="56890">
                  <a:moveTo>
                    <a:pt x="0" y="0"/>
                  </a:moveTo>
                  <a:lnTo>
                    <a:pt x="0" y="1580"/>
                  </a:lnTo>
                  <a:cubicBezTo>
                    <a:pt x="0" y="23479"/>
                    <a:pt x="12755" y="43345"/>
                    <a:pt x="32509" y="52150"/>
                  </a:cubicBezTo>
                  <a:cubicBezTo>
                    <a:pt x="39394" y="55310"/>
                    <a:pt x="46958" y="56891"/>
                    <a:pt x="54520" y="56891"/>
                  </a:cubicBezTo>
                  <a:lnTo>
                    <a:pt x="558070" y="56891"/>
                  </a:lnTo>
                  <a:lnTo>
                    <a:pt x="55807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D5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412">
              <a:extLst>
                <a:ext uri="{FF2B5EF4-FFF2-40B4-BE49-F238E27FC236}">
                  <a16:creationId xmlns:a16="http://schemas.microsoft.com/office/drawing/2014/main" id="{1F4CD381-D40C-4612-AD26-A9299BF24CAA}"/>
                </a:ext>
              </a:extLst>
            </p:cNvPr>
            <p:cNvSpPr/>
            <p:nvPr/>
          </p:nvSpPr>
          <p:spPr>
            <a:xfrm>
              <a:off x="9270528" y="2834570"/>
              <a:ext cx="686751" cy="483457"/>
            </a:xfrm>
            <a:custGeom>
              <a:avLst/>
              <a:gdLst>
                <a:gd name="connsiteX0" fmla="*/ 676705 w 686751"/>
                <a:gd name="connsiteY0" fmla="*/ 57342 h 483457"/>
                <a:gd name="connsiteX1" fmla="*/ 641035 w 686751"/>
                <a:gd name="connsiteY1" fmla="*/ 16706 h 483457"/>
                <a:gd name="connsiteX2" fmla="*/ 618686 w 686751"/>
                <a:gd name="connsiteY2" fmla="*/ 5644 h 483457"/>
                <a:gd name="connsiteX3" fmla="*/ 585273 w 686751"/>
                <a:gd name="connsiteY3" fmla="*/ 0 h 483457"/>
                <a:gd name="connsiteX4" fmla="*/ 101477 w 686751"/>
                <a:gd name="connsiteY4" fmla="*/ 0 h 483457"/>
                <a:gd name="connsiteX5" fmla="*/ 0 w 686751"/>
                <a:gd name="connsiteY5" fmla="*/ 101365 h 483457"/>
                <a:gd name="connsiteX6" fmla="*/ 0 w 686751"/>
                <a:gd name="connsiteY6" fmla="*/ 382206 h 483457"/>
                <a:gd name="connsiteX7" fmla="*/ 677 w 686751"/>
                <a:gd name="connsiteY7" fmla="*/ 393945 h 483457"/>
                <a:gd name="connsiteX8" fmla="*/ 4289 w 686751"/>
                <a:gd name="connsiteY8" fmla="*/ 411215 h 483457"/>
                <a:gd name="connsiteX9" fmla="*/ 10724 w 686751"/>
                <a:gd name="connsiteY9" fmla="*/ 427357 h 483457"/>
                <a:gd name="connsiteX10" fmla="*/ 101477 w 686751"/>
                <a:gd name="connsiteY10" fmla="*/ 483458 h 483457"/>
                <a:gd name="connsiteX11" fmla="*/ 585273 w 686751"/>
                <a:gd name="connsiteY11" fmla="*/ 483458 h 483457"/>
                <a:gd name="connsiteX12" fmla="*/ 686751 w 686751"/>
                <a:gd name="connsiteY12" fmla="*/ 382093 h 483457"/>
                <a:gd name="connsiteX13" fmla="*/ 686751 w 686751"/>
                <a:gd name="connsiteY13" fmla="*/ 381980 h 483457"/>
                <a:gd name="connsiteX14" fmla="*/ 686751 w 686751"/>
                <a:gd name="connsiteY14" fmla="*/ 101365 h 483457"/>
                <a:gd name="connsiteX15" fmla="*/ 676705 w 686751"/>
                <a:gd name="connsiteY15" fmla="*/ 57342 h 483457"/>
                <a:gd name="connsiteX16" fmla="*/ 676705 w 686751"/>
                <a:gd name="connsiteY16" fmla="*/ 57342 h 48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6751" h="483457">
                  <a:moveTo>
                    <a:pt x="676705" y="57342"/>
                  </a:moveTo>
                  <a:cubicBezTo>
                    <a:pt x="668691" y="40862"/>
                    <a:pt x="656387" y="26752"/>
                    <a:pt x="641035" y="16706"/>
                  </a:cubicBezTo>
                  <a:cubicBezTo>
                    <a:pt x="634037" y="12078"/>
                    <a:pt x="626587" y="8353"/>
                    <a:pt x="618686" y="5644"/>
                  </a:cubicBezTo>
                  <a:cubicBezTo>
                    <a:pt x="607962" y="1919"/>
                    <a:pt x="596674" y="0"/>
                    <a:pt x="585273" y="0"/>
                  </a:cubicBezTo>
                  <a:lnTo>
                    <a:pt x="101477" y="0"/>
                  </a:lnTo>
                  <a:cubicBezTo>
                    <a:pt x="45490" y="113"/>
                    <a:pt x="113" y="45377"/>
                    <a:pt x="0" y="101365"/>
                  </a:cubicBezTo>
                  <a:lnTo>
                    <a:pt x="0" y="382206"/>
                  </a:lnTo>
                  <a:cubicBezTo>
                    <a:pt x="0" y="386156"/>
                    <a:pt x="226" y="390107"/>
                    <a:pt x="677" y="393945"/>
                  </a:cubicBezTo>
                  <a:cubicBezTo>
                    <a:pt x="1354" y="399815"/>
                    <a:pt x="2596" y="405571"/>
                    <a:pt x="4289" y="411215"/>
                  </a:cubicBezTo>
                  <a:cubicBezTo>
                    <a:pt x="5983" y="416746"/>
                    <a:pt x="8128" y="422165"/>
                    <a:pt x="10724" y="427357"/>
                  </a:cubicBezTo>
                  <a:cubicBezTo>
                    <a:pt x="27881" y="461785"/>
                    <a:pt x="62986" y="483570"/>
                    <a:pt x="101477" y="483458"/>
                  </a:cubicBezTo>
                  <a:lnTo>
                    <a:pt x="585273" y="483458"/>
                  </a:lnTo>
                  <a:cubicBezTo>
                    <a:pt x="641261" y="483458"/>
                    <a:pt x="686751" y="438080"/>
                    <a:pt x="686751" y="382093"/>
                  </a:cubicBezTo>
                  <a:cubicBezTo>
                    <a:pt x="686751" y="382093"/>
                    <a:pt x="686751" y="382093"/>
                    <a:pt x="686751" y="381980"/>
                  </a:cubicBezTo>
                  <a:lnTo>
                    <a:pt x="686751" y="101365"/>
                  </a:lnTo>
                  <a:cubicBezTo>
                    <a:pt x="686751" y="86126"/>
                    <a:pt x="683365" y="71000"/>
                    <a:pt x="676705" y="57342"/>
                  </a:cubicBezTo>
                  <a:lnTo>
                    <a:pt x="676705" y="57342"/>
                  </a:lnTo>
                  <a:close/>
                </a:path>
              </a:pathLst>
            </a:custGeom>
            <a:solidFill>
              <a:srgbClr val="403D56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413">
              <a:extLst>
                <a:ext uri="{FF2B5EF4-FFF2-40B4-BE49-F238E27FC236}">
                  <a16:creationId xmlns:a16="http://schemas.microsoft.com/office/drawing/2014/main" id="{E16C6043-BAE2-4030-8FEA-53F35D1DC51C}"/>
                </a:ext>
              </a:extLst>
            </p:cNvPr>
            <p:cNvSpPr/>
            <p:nvPr/>
          </p:nvSpPr>
          <p:spPr>
            <a:xfrm>
              <a:off x="9616161" y="3051409"/>
              <a:ext cx="50117" cy="50117"/>
            </a:xfrm>
            <a:custGeom>
              <a:avLst/>
              <a:gdLst>
                <a:gd name="connsiteX0" fmla="*/ 50118 w 50117"/>
                <a:gd name="connsiteY0" fmla="*/ 25059 h 50117"/>
                <a:gd name="connsiteX1" fmla="*/ 25059 w 50117"/>
                <a:gd name="connsiteY1" fmla="*/ 50118 h 50117"/>
                <a:gd name="connsiteX2" fmla="*/ 0 w 50117"/>
                <a:gd name="connsiteY2" fmla="*/ 25059 h 50117"/>
                <a:gd name="connsiteX3" fmla="*/ 25059 w 50117"/>
                <a:gd name="connsiteY3" fmla="*/ 0 h 50117"/>
                <a:gd name="connsiteX4" fmla="*/ 50118 w 50117"/>
                <a:gd name="connsiteY4" fmla="*/ 25059 h 50117"/>
                <a:gd name="connsiteX5" fmla="*/ 50118 w 50117"/>
                <a:gd name="connsiteY5" fmla="*/ 25059 h 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117" h="50117">
                  <a:moveTo>
                    <a:pt x="50118" y="25059"/>
                  </a:moveTo>
                  <a:cubicBezTo>
                    <a:pt x="50118" y="38943"/>
                    <a:pt x="38943" y="50118"/>
                    <a:pt x="25059" y="50118"/>
                  </a:cubicBezTo>
                  <a:cubicBezTo>
                    <a:pt x="11175" y="50118"/>
                    <a:pt x="0" y="38943"/>
                    <a:pt x="0" y="25059"/>
                  </a:cubicBezTo>
                  <a:cubicBezTo>
                    <a:pt x="0" y="11175"/>
                    <a:pt x="11175" y="0"/>
                    <a:pt x="25059" y="0"/>
                  </a:cubicBezTo>
                  <a:cubicBezTo>
                    <a:pt x="38830" y="0"/>
                    <a:pt x="50118" y="11175"/>
                    <a:pt x="50118" y="25059"/>
                  </a:cubicBezTo>
                  <a:lnTo>
                    <a:pt x="50118" y="25059"/>
                  </a:lnTo>
                  <a:close/>
                </a:path>
              </a:pathLst>
            </a:custGeom>
            <a:solidFill>
              <a:srgbClr val="FFFFFF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551">
              <a:extLst>
                <a:ext uri="{FF2B5EF4-FFF2-40B4-BE49-F238E27FC236}">
                  <a16:creationId xmlns:a16="http://schemas.microsoft.com/office/drawing/2014/main" id="{2C8999C7-CDDC-476D-B23F-3EBCD1F82C51}"/>
                </a:ext>
              </a:extLst>
            </p:cNvPr>
            <p:cNvSpPr/>
            <p:nvPr/>
          </p:nvSpPr>
          <p:spPr>
            <a:xfrm rot="18900000">
              <a:off x="9971062" y="2328113"/>
              <a:ext cx="333850" cy="333850"/>
            </a:xfrm>
            <a:custGeom>
              <a:avLst/>
              <a:gdLst>
                <a:gd name="connsiteX0" fmla="*/ 406637 w 406879"/>
                <a:gd name="connsiteY0" fmla="*/ 203292 h 406879"/>
                <a:gd name="connsiteX1" fmla="*/ 203197 w 406879"/>
                <a:gd name="connsiteY1" fmla="*/ 406731 h 406879"/>
                <a:gd name="connsiteX2" fmla="*/ -242 w 406879"/>
                <a:gd name="connsiteY2" fmla="*/ 203292 h 406879"/>
                <a:gd name="connsiteX3" fmla="*/ 203197 w 406879"/>
                <a:gd name="connsiteY3" fmla="*/ -148 h 406879"/>
                <a:gd name="connsiteX4" fmla="*/ 406637 w 406879"/>
                <a:gd name="connsiteY4" fmla="*/ 203292 h 40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79" h="406879">
                  <a:moveTo>
                    <a:pt x="406637" y="203292"/>
                  </a:moveTo>
                  <a:cubicBezTo>
                    <a:pt x="406637" y="315648"/>
                    <a:pt x="315554" y="406731"/>
                    <a:pt x="203197" y="406731"/>
                  </a:cubicBezTo>
                  <a:cubicBezTo>
                    <a:pt x="90841" y="406731"/>
                    <a:pt x="-242" y="315648"/>
                    <a:pt x="-242" y="203292"/>
                  </a:cubicBezTo>
                  <a:cubicBezTo>
                    <a:pt x="-242" y="90935"/>
                    <a:pt x="90841" y="-148"/>
                    <a:pt x="203197" y="-148"/>
                  </a:cubicBezTo>
                  <a:cubicBezTo>
                    <a:pt x="315554" y="-148"/>
                    <a:pt x="406637" y="90935"/>
                    <a:pt x="406637" y="203292"/>
                  </a:cubicBezTo>
                  <a:close/>
                </a:path>
              </a:pathLst>
            </a:custGeom>
            <a:solidFill>
              <a:srgbClr val="FFB8B8"/>
            </a:solidFill>
            <a:ln w="4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552">
              <a:extLst>
                <a:ext uri="{FF2B5EF4-FFF2-40B4-BE49-F238E27FC236}">
                  <a16:creationId xmlns:a16="http://schemas.microsoft.com/office/drawing/2014/main" id="{227C7DD1-FEED-4439-B80F-22BE26203780}"/>
                </a:ext>
              </a:extLst>
            </p:cNvPr>
            <p:cNvSpPr/>
            <p:nvPr/>
          </p:nvSpPr>
          <p:spPr>
            <a:xfrm rot="18900000">
              <a:off x="9016593" y="2226299"/>
              <a:ext cx="304781" cy="304781"/>
            </a:xfrm>
            <a:custGeom>
              <a:avLst/>
              <a:gdLst>
                <a:gd name="connsiteX0" fmla="*/ 406637 w 406879"/>
                <a:gd name="connsiteY0" fmla="*/ 203292 h 406879"/>
                <a:gd name="connsiteX1" fmla="*/ 203197 w 406879"/>
                <a:gd name="connsiteY1" fmla="*/ 406731 h 406879"/>
                <a:gd name="connsiteX2" fmla="*/ -242 w 406879"/>
                <a:gd name="connsiteY2" fmla="*/ 203292 h 406879"/>
                <a:gd name="connsiteX3" fmla="*/ 203197 w 406879"/>
                <a:gd name="connsiteY3" fmla="*/ -148 h 406879"/>
                <a:gd name="connsiteX4" fmla="*/ 406637 w 406879"/>
                <a:gd name="connsiteY4" fmla="*/ 203292 h 40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79" h="406879">
                  <a:moveTo>
                    <a:pt x="406637" y="203292"/>
                  </a:moveTo>
                  <a:cubicBezTo>
                    <a:pt x="406637" y="315648"/>
                    <a:pt x="315554" y="406731"/>
                    <a:pt x="203197" y="406731"/>
                  </a:cubicBezTo>
                  <a:cubicBezTo>
                    <a:pt x="90841" y="406731"/>
                    <a:pt x="-242" y="315648"/>
                    <a:pt x="-242" y="203292"/>
                  </a:cubicBezTo>
                  <a:cubicBezTo>
                    <a:pt x="-242" y="90935"/>
                    <a:pt x="90841" y="-148"/>
                    <a:pt x="203197" y="-148"/>
                  </a:cubicBezTo>
                  <a:cubicBezTo>
                    <a:pt x="315554" y="-148"/>
                    <a:pt x="406637" y="90935"/>
                    <a:pt x="406637" y="203292"/>
                  </a:cubicBezTo>
                  <a:close/>
                </a:path>
              </a:pathLst>
            </a:custGeom>
            <a:solidFill>
              <a:srgbClr val="A0616A"/>
            </a:solidFill>
            <a:ln w="4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83">
              <a:extLst>
                <a:ext uri="{FF2B5EF4-FFF2-40B4-BE49-F238E27FC236}">
                  <a16:creationId xmlns:a16="http://schemas.microsoft.com/office/drawing/2014/main" id="{D9A9950E-981D-4856-9911-D2F35771BFA6}"/>
                </a:ext>
              </a:extLst>
            </p:cNvPr>
            <p:cNvSpPr/>
            <p:nvPr/>
          </p:nvSpPr>
          <p:spPr>
            <a:xfrm>
              <a:off x="9966760" y="2327973"/>
              <a:ext cx="344052" cy="157126"/>
            </a:xfrm>
            <a:custGeom>
              <a:avLst/>
              <a:gdLst>
                <a:gd name="connsiteX0" fmla="*/ 0 w 344052"/>
                <a:gd name="connsiteY0" fmla="*/ 157126 h 157126"/>
                <a:gd name="connsiteX1" fmla="*/ 0 w 344052"/>
                <a:gd name="connsiteY1" fmla="*/ 157126 h 157126"/>
                <a:gd name="connsiteX2" fmla="*/ 58584 w 344052"/>
                <a:gd name="connsiteY2" fmla="*/ 157126 h 157126"/>
                <a:gd name="connsiteX3" fmla="*/ 84433 w 344052"/>
                <a:gd name="connsiteY3" fmla="*/ 84659 h 157126"/>
                <a:gd name="connsiteX4" fmla="*/ 89625 w 344052"/>
                <a:gd name="connsiteY4" fmla="*/ 157126 h 157126"/>
                <a:gd name="connsiteX5" fmla="*/ 117619 w 344052"/>
                <a:gd name="connsiteY5" fmla="*/ 157126 h 157126"/>
                <a:gd name="connsiteX6" fmla="*/ 132745 w 344052"/>
                <a:gd name="connsiteY6" fmla="*/ 114797 h 157126"/>
                <a:gd name="connsiteX7" fmla="*/ 135793 w 344052"/>
                <a:gd name="connsiteY7" fmla="*/ 157126 h 157126"/>
                <a:gd name="connsiteX8" fmla="*/ 344053 w 344052"/>
                <a:gd name="connsiteY8" fmla="*/ 157126 h 157126"/>
                <a:gd name="connsiteX9" fmla="*/ 344053 w 344052"/>
                <a:gd name="connsiteY9" fmla="*/ 157126 h 157126"/>
                <a:gd name="connsiteX10" fmla="*/ 187152 w 344052"/>
                <a:gd name="connsiteY10" fmla="*/ 0 h 157126"/>
                <a:gd name="connsiteX11" fmla="*/ 157014 w 344052"/>
                <a:gd name="connsiteY11" fmla="*/ 0 h 157126"/>
                <a:gd name="connsiteX12" fmla="*/ 0 w 344052"/>
                <a:gd name="connsiteY12" fmla="*/ 157126 h 157126"/>
                <a:gd name="connsiteX13" fmla="*/ 0 w 344052"/>
                <a:gd name="connsiteY13" fmla="*/ 157126 h 15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4052" h="157126">
                  <a:moveTo>
                    <a:pt x="0" y="157126"/>
                  </a:moveTo>
                  <a:lnTo>
                    <a:pt x="0" y="157126"/>
                  </a:lnTo>
                  <a:lnTo>
                    <a:pt x="58584" y="157126"/>
                  </a:lnTo>
                  <a:lnTo>
                    <a:pt x="84433" y="84659"/>
                  </a:lnTo>
                  <a:lnTo>
                    <a:pt x="89625" y="157126"/>
                  </a:lnTo>
                  <a:lnTo>
                    <a:pt x="117619" y="157126"/>
                  </a:lnTo>
                  <a:lnTo>
                    <a:pt x="132745" y="114797"/>
                  </a:lnTo>
                  <a:lnTo>
                    <a:pt x="135793" y="157126"/>
                  </a:lnTo>
                  <a:lnTo>
                    <a:pt x="344053" y="157126"/>
                  </a:lnTo>
                  <a:lnTo>
                    <a:pt x="344053" y="157126"/>
                  </a:lnTo>
                  <a:cubicBezTo>
                    <a:pt x="344053" y="70323"/>
                    <a:pt x="273843" y="0"/>
                    <a:pt x="187152" y="0"/>
                  </a:cubicBezTo>
                  <a:lnTo>
                    <a:pt x="157014" y="0"/>
                  </a:lnTo>
                  <a:cubicBezTo>
                    <a:pt x="70323" y="0"/>
                    <a:pt x="0" y="70323"/>
                    <a:pt x="0" y="157126"/>
                  </a:cubicBezTo>
                  <a:lnTo>
                    <a:pt x="0" y="157126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89">
              <a:extLst>
                <a:ext uri="{FF2B5EF4-FFF2-40B4-BE49-F238E27FC236}">
                  <a16:creationId xmlns:a16="http://schemas.microsoft.com/office/drawing/2014/main" id="{FFC7BF36-C539-4736-80DF-C2CC46E1485D}"/>
                </a:ext>
              </a:extLst>
            </p:cNvPr>
            <p:cNvSpPr/>
            <p:nvPr/>
          </p:nvSpPr>
          <p:spPr>
            <a:xfrm>
              <a:off x="9014573" y="2218251"/>
              <a:ext cx="288463" cy="143561"/>
            </a:xfrm>
            <a:custGeom>
              <a:avLst/>
              <a:gdLst>
                <a:gd name="connsiteX0" fmla="*/ 288464 w 288463"/>
                <a:gd name="connsiteY0" fmla="*/ 79019 h 143561"/>
                <a:gd name="connsiteX1" fmla="*/ 173441 w 288463"/>
                <a:gd name="connsiteY1" fmla="*/ 114462 h 143561"/>
                <a:gd name="connsiteX2" fmla="*/ 222317 w 288463"/>
                <a:gd name="connsiteY2" fmla="*/ 134555 h 143561"/>
                <a:gd name="connsiteX3" fmla="*/ 56612 w 288463"/>
                <a:gd name="connsiteY3" fmla="*/ 135458 h 143561"/>
                <a:gd name="connsiteX4" fmla="*/ 21958 w 288463"/>
                <a:gd name="connsiteY4" fmla="*/ 123605 h 143561"/>
                <a:gd name="connsiteX5" fmla="*/ 511 w 288463"/>
                <a:gd name="connsiteY5" fmla="*/ 95047 h 143561"/>
                <a:gd name="connsiteX6" fmla="*/ 29860 w 288463"/>
                <a:gd name="connsiteY6" fmla="*/ 42785 h 143561"/>
                <a:gd name="connsiteX7" fmla="*/ 211932 w 288463"/>
                <a:gd name="connsiteY7" fmla="*/ 6438 h 143561"/>
                <a:gd name="connsiteX8" fmla="*/ 265888 w 288463"/>
                <a:gd name="connsiteY8" fmla="*/ 36802 h 143561"/>
                <a:gd name="connsiteX9" fmla="*/ 270403 w 288463"/>
                <a:gd name="connsiteY9" fmla="*/ 95047 h 143561"/>
                <a:gd name="connsiteX10" fmla="*/ 288464 w 288463"/>
                <a:gd name="connsiteY10" fmla="*/ 79019 h 14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463" h="143561">
                  <a:moveTo>
                    <a:pt x="288464" y="79019"/>
                  </a:moveTo>
                  <a:cubicBezTo>
                    <a:pt x="254600" y="102271"/>
                    <a:pt x="214528" y="114688"/>
                    <a:pt x="173441" y="114462"/>
                  </a:cubicBezTo>
                  <a:cubicBezTo>
                    <a:pt x="188115" y="124621"/>
                    <a:pt x="204821" y="131394"/>
                    <a:pt x="222317" y="134555"/>
                  </a:cubicBezTo>
                  <a:cubicBezTo>
                    <a:pt x="167684" y="146294"/>
                    <a:pt x="111245" y="146520"/>
                    <a:pt x="56612" y="135458"/>
                  </a:cubicBezTo>
                  <a:cubicBezTo>
                    <a:pt x="44421" y="133539"/>
                    <a:pt x="32682" y="129475"/>
                    <a:pt x="21958" y="123605"/>
                  </a:cubicBezTo>
                  <a:cubicBezTo>
                    <a:pt x="11461" y="117284"/>
                    <a:pt x="2656" y="107125"/>
                    <a:pt x="511" y="95047"/>
                  </a:cubicBezTo>
                  <a:cubicBezTo>
                    <a:pt x="-3101" y="74278"/>
                    <a:pt x="13040" y="55540"/>
                    <a:pt x="29860" y="42785"/>
                  </a:cubicBezTo>
                  <a:cubicBezTo>
                    <a:pt x="82009" y="4067"/>
                    <a:pt x="148833" y="-9252"/>
                    <a:pt x="211932" y="6438"/>
                  </a:cubicBezTo>
                  <a:cubicBezTo>
                    <a:pt x="232250" y="11630"/>
                    <a:pt x="252681" y="20548"/>
                    <a:pt x="265888" y="36802"/>
                  </a:cubicBezTo>
                  <a:cubicBezTo>
                    <a:pt x="279094" y="53057"/>
                    <a:pt x="283046" y="78228"/>
                    <a:pt x="270403" y="95047"/>
                  </a:cubicBezTo>
                  <a:lnTo>
                    <a:pt x="288464" y="79019"/>
                  </a:lnTo>
                  <a:close/>
                </a:path>
              </a:pathLst>
            </a:custGeom>
            <a:solidFill>
              <a:srgbClr val="303C97"/>
            </a:solidFill>
            <a:ln w="1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93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32" y="516055"/>
            <a:ext cx="5732838" cy="5710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87" y="516055"/>
            <a:ext cx="4700787" cy="5712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2537" y="6285201"/>
            <a:ext cx="502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**สำเนาบัตรประชาชนผู้สร้างสรรค์ผลงานทุกท่าน 1 ฉบับ**</a:t>
            </a:r>
            <a:endParaRPr lang="en-US" sz="2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38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7520" y="748146"/>
            <a:ext cx="629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2005_iannnnnBMX" panose="02000000000000000000" pitchFamily="2" charset="0"/>
              </a:rPr>
              <a:t>THANK YOU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cs typeface="2005_iannnnnBMX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959" y="814648"/>
            <a:ext cx="629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  <a:cs typeface="2005_iannnnnBMX" panose="02000000000000000000" pitchFamily="2" charset="0"/>
              </a:rPr>
              <a:t>THANK YOU</a:t>
            </a:r>
            <a:endParaRPr lang="en-US" sz="7200" b="1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  <a:cs typeface="2005_iannnnnBMX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4436" y="2468879"/>
            <a:ext cx="8911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งานด้านทรัพย์สินทางปัญญา หน่วยบ่มเพาะวิสาหกิจ สถาบันวิจัยและพัฒนา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Facebook Fanpage : Kprubi </a:t>
            </a:r>
            <a:r>
              <a:rPr lang="th-TH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หน่วยบ่มเพาะวิสาหกิจ มหาวิทยาลัยราชภัฏกำแพงเพชร</a:t>
            </a:r>
          </a:p>
          <a:p>
            <a:r>
              <a:rPr lang="th-TH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ติดต่อสอบถาม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055 – 706 – 555 ต่อ 1680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E-mail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kprubi.2018@gmail.com</a:t>
            </a:r>
            <a:r>
              <a:rPr lang="th-TH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3"/>
              </a:rPr>
              <a:t>Pormuma_s@kpru.ac.th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63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059543" y="-501688"/>
            <a:ext cx="8413864" cy="183511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แบบผังภูมิของวงจรรวม</a:t>
            </a:r>
            <a:endParaRPr lang="en-US" sz="6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3985" y="1333424"/>
            <a:ext cx="9718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แผนผังหรือภาพที่ทำขึ้น ไม่ว่าจะปรากฏในรูปแบบใด หรือวิธีใด เพื่อให้เห็นถึงการจัดวางชิ้นส่วนทางไฟฟ้า หรือทางเดินไฟฟ้าเพื่อใช้ผลิตให้เป็นวงจรรวม ไม่ว่าจะอยู่ในรูปแบบใด เช่น แผนผัง (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Layout Design)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ซึ่งเป็นภาพวาดการจัดวางของวงจรไฟฟ้า และแบบที่เป็นงานหน้ากาก (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Mask Work)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ซึ่งใช้ในการผลิตวงจรรวม ภาพถ่ายลายเส้นของวงจรรวม เป็นต้น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93" y="3677589"/>
            <a:ext cx="4305993" cy="26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5573" y="-592822"/>
            <a:ext cx="11139055" cy="198456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5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สิ่งบ่งชี้ทางภูมิศาสตร์ </a:t>
            </a:r>
            <a:r>
              <a:rPr lang="en-US" sz="5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(Geographical Indications : GI) </a:t>
            </a:r>
            <a:endParaRPr lang="en-US" sz="5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8855" y="1515417"/>
            <a:ext cx="1046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คุ้มครองสินค้าที่มีเอกลักษณ์ ซึ่งเชื่อมโยงระหว่าง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แหล่งภูมิศ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า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สตร์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วัฒนธรรมของชุมชน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796" y="2663374"/>
            <a:ext cx="8371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การคุ้มครองสิ่งบ่งชี้ทางภูมิศาสตร์ตามกฎหมาย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ถือเป็น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สิทธิชุมชน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98" y="2195620"/>
            <a:ext cx="1437662" cy="20127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22244" y="4478066"/>
            <a:ext cx="8940516" cy="1864051"/>
            <a:chOff x="2008881" y="4702807"/>
            <a:chExt cx="8940516" cy="18640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907" y="4722578"/>
              <a:ext cx="1844280" cy="1844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779" y="4712692"/>
              <a:ext cx="1844280" cy="18442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881" y="4702807"/>
              <a:ext cx="1864051" cy="18640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848" y="4702807"/>
              <a:ext cx="2768549" cy="1844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5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50375" y="410767"/>
            <a:ext cx="10571998" cy="1505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 Ligh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พันธุ์พืชใหม่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(ดูแลสำนักคุ้มครองพันธุ์พืช กรมวิชาการเกษตร) มาตรา 52 และ 53  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จดทะเบียนคุ้มครองพันธุ์พืชใหม่ รับรองพันธุ์พืชใหม่ จดทะเบียนพันธุ์พืชพื้นเมืองเฉพาะถิ่น 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3014" y="2255277"/>
            <a:ext cx="878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ใหม่ - มีความแตกต่างกับพืชที่มีอยู่เดิมชัดเจน - มีความคงตัวของพันธุ์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13014" y="3458715"/>
            <a:ext cx="8389911" cy="2120734"/>
            <a:chOff x="1762297" y="2965230"/>
            <a:chExt cx="8389911" cy="21207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657" y="2965230"/>
              <a:ext cx="4366551" cy="21207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297" y="2965230"/>
              <a:ext cx="3770193" cy="2120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5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T1">
      <a:dk1>
        <a:sysClr val="windowText" lastClr="000000"/>
      </a:dk1>
      <a:lt1>
        <a:sysClr val="window" lastClr="FFFFFF"/>
      </a:lt1>
      <a:dk2>
        <a:srgbClr val="44546A"/>
      </a:dk2>
      <a:lt2>
        <a:srgbClr val="F1EEDF"/>
      </a:lt2>
      <a:accent1>
        <a:srgbClr val="FF4B4C"/>
      </a:accent1>
      <a:accent2>
        <a:srgbClr val="1200B6"/>
      </a:accent2>
      <a:accent3>
        <a:srgbClr val="FF4B4C"/>
      </a:accent3>
      <a:accent4>
        <a:srgbClr val="1200B6"/>
      </a:accent4>
      <a:accent5>
        <a:srgbClr val="FF4B4C"/>
      </a:accent5>
      <a:accent6>
        <a:srgbClr val="1200B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2415</Words>
  <Application>Microsoft Office PowerPoint</Application>
  <PresentationFormat>Widescreen</PresentationFormat>
  <Paragraphs>240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Cordia New</vt:lpstr>
      <vt:lpstr>Angsana New</vt:lpstr>
      <vt:lpstr>Arial Rounded MT Bold</vt:lpstr>
      <vt:lpstr>Arial</vt:lpstr>
      <vt:lpstr>Calibri Light</vt:lpstr>
      <vt:lpstr>2005_iannnnnBMX</vt:lpstr>
      <vt:lpstr>TH SarabunPSK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PowerPointHub-Geometric Design</dc:title>
  <dc:creator>All In One</dc:creator>
  <cp:lastModifiedBy>pornuma_s</cp:lastModifiedBy>
  <cp:revision>60</cp:revision>
  <dcterms:created xsi:type="dcterms:W3CDTF">2021-01-23T01:55:56Z</dcterms:created>
  <dcterms:modified xsi:type="dcterms:W3CDTF">2022-02-24T09:34:44Z</dcterms:modified>
</cp:coreProperties>
</file>